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07" r:id="rId6"/>
    <p:sldId id="295" r:id="rId7"/>
    <p:sldId id="315" r:id="rId8"/>
    <p:sldId id="313" r:id="rId9"/>
    <p:sldId id="314" r:id="rId10"/>
    <p:sldId id="312" r:id="rId11"/>
    <p:sldId id="309" r:id="rId12"/>
    <p:sldId id="310" r:id="rId13"/>
    <p:sldId id="319" r:id="rId14"/>
    <p:sldId id="311" r:id="rId15"/>
    <p:sldId id="320" r:id="rId16"/>
    <p:sldId id="316" r:id="rId17"/>
    <p:sldId id="321" r:id="rId18"/>
    <p:sldId id="322" r:id="rId19"/>
    <p:sldId id="323" r:id="rId20"/>
    <p:sldId id="324" r:id="rId21"/>
    <p:sldId id="318" r:id="rId22"/>
    <p:sldId id="325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BC504-C734-4525-BD4C-973502929912}" v="325" dt="2023-07-04T17:58:20.9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05" autoAdjust="0"/>
    <p:restoredTop sz="90704" autoAdjust="0"/>
  </p:normalViewPr>
  <p:slideViewPr>
    <p:cSldViewPr snapToGrid="0">
      <p:cViewPr varScale="1">
        <p:scale>
          <a:sx n="100" d="100"/>
          <a:sy n="100" d="100"/>
        </p:scale>
        <p:origin x="2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Martins de Souza" userId="94c56585407493ab" providerId="LiveId" clId="{A2B504C4-C7D2-4495-9267-1AAACAD7C67F}"/>
    <pc:docChg chg="undo custSel addSld delSld modSld sldOrd">
      <pc:chgData name="Alexandre Martins de Souza" userId="94c56585407493ab" providerId="LiveId" clId="{A2B504C4-C7D2-4495-9267-1AAACAD7C67F}" dt="2023-06-14T20:04:21.232" v="1238" actId="47"/>
      <pc:docMkLst>
        <pc:docMk/>
      </pc:docMkLst>
      <pc:sldChg chg="addSp delSp modSp add del mod">
        <pc:chgData name="Alexandre Martins de Souza" userId="94c56585407493ab" providerId="LiveId" clId="{A2B504C4-C7D2-4495-9267-1AAACAD7C67F}" dt="2023-06-14T20:04:19.846" v="1237" actId="47"/>
        <pc:sldMkLst>
          <pc:docMk/>
          <pc:sldMk cId="1810659484" sldId="317"/>
        </pc:sldMkLst>
        <pc:spChg chg="add del">
          <ac:chgData name="Alexandre Martins de Souza" userId="94c56585407493ab" providerId="LiveId" clId="{A2B504C4-C7D2-4495-9267-1AAACAD7C67F}" dt="2023-06-13T19:57:28.842" v="38" actId="22"/>
          <ac:spMkLst>
            <pc:docMk/>
            <pc:sldMk cId="1810659484" sldId="317"/>
            <ac:spMk id="3" creationId="{52DAC5ED-4843-CBAB-5CE5-6E5269FBE6E5}"/>
          </ac:spMkLst>
        </pc:spChg>
        <pc:spChg chg="add mod">
          <ac:chgData name="Alexandre Martins de Souza" userId="94c56585407493ab" providerId="LiveId" clId="{A2B504C4-C7D2-4495-9267-1AAACAD7C67F}" dt="2023-06-13T20:48:36.649" v="1141"/>
          <ac:spMkLst>
            <pc:docMk/>
            <pc:sldMk cId="1810659484" sldId="317"/>
            <ac:spMk id="5" creationId="{EC0BB1B7-9559-CDC8-0FA6-FA4B7A296291}"/>
          </ac:spMkLst>
        </pc:spChg>
        <pc:spChg chg="add mod">
          <ac:chgData name="Alexandre Martins de Souza" userId="94c56585407493ab" providerId="LiveId" clId="{A2B504C4-C7D2-4495-9267-1AAACAD7C67F}" dt="2023-06-13T20:56:01.328" v="1185" actId="20577"/>
          <ac:spMkLst>
            <pc:docMk/>
            <pc:sldMk cId="1810659484" sldId="317"/>
            <ac:spMk id="7" creationId="{05A9AE3D-0D29-BB7E-234C-98C2A54DDCAF}"/>
          </ac:spMkLst>
        </pc:spChg>
        <pc:spChg chg="add del mod">
          <ac:chgData name="Alexandre Martins de Souza" userId="94c56585407493ab" providerId="LiveId" clId="{A2B504C4-C7D2-4495-9267-1AAACAD7C67F}" dt="2023-06-13T20:20:22.974" v="620" actId="478"/>
          <ac:spMkLst>
            <pc:docMk/>
            <pc:sldMk cId="1810659484" sldId="317"/>
            <ac:spMk id="8" creationId="{46CA3145-A68C-92E9-24B9-EFCF1A9B9384}"/>
          </ac:spMkLst>
        </pc:spChg>
        <pc:spChg chg="add del mod">
          <ac:chgData name="Alexandre Martins de Souza" userId="94c56585407493ab" providerId="LiveId" clId="{A2B504C4-C7D2-4495-9267-1AAACAD7C67F}" dt="2023-06-13T20:20:21.861" v="619" actId="478"/>
          <ac:spMkLst>
            <pc:docMk/>
            <pc:sldMk cId="1810659484" sldId="317"/>
            <ac:spMk id="9" creationId="{E62F0045-6055-57FA-5F34-FFF0F25C43F7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10" creationId="{BF4D3D02-DD4C-B77C-7573-2B8B76EAD873}"/>
          </ac:spMkLst>
        </pc:spChg>
        <pc:spChg chg="add del mod">
          <ac:chgData name="Alexandre Martins de Souza" userId="94c56585407493ab" providerId="LiveId" clId="{A2B504C4-C7D2-4495-9267-1AAACAD7C67F}" dt="2023-06-13T20:20:21.861" v="619" actId="478"/>
          <ac:spMkLst>
            <pc:docMk/>
            <pc:sldMk cId="1810659484" sldId="317"/>
            <ac:spMk id="11" creationId="{3A13F66F-8AA8-CA83-4E31-8DE593D322AD}"/>
          </ac:spMkLst>
        </pc:spChg>
        <pc:spChg chg="add del mod">
          <ac:chgData name="Alexandre Martins de Souza" userId="94c56585407493ab" providerId="LiveId" clId="{A2B504C4-C7D2-4495-9267-1AAACAD7C67F}" dt="2023-06-13T20:21:49.150" v="672" actId="478"/>
          <ac:spMkLst>
            <pc:docMk/>
            <pc:sldMk cId="1810659484" sldId="317"/>
            <ac:spMk id="12" creationId="{37C73533-8F76-4B8F-430E-8A55F4100A71}"/>
          </ac:spMkLst>
        </pc:spChg>
        <pc:spChg chg="add del mod">
          <ac:chgData name="Alexandre Martins de Souza" userId="94c56585407493ab" providerId="LiveId" clId="{A2B504C4-C7D2-4495-9267-1AAACAD7C67F}" dt="2023-06-13T20:21:49.800" v="673" actId="478"/>
          <ac:spMkLst>
            <pc:docMk/>
            <pc:sldMk cId="1810659484" sldId="317"/>
            <ac:spMk id="13" creationId="{7BF3DC44-D9C5-1F89-3D29-E7C4DB2C7F81}"/>
          </ac:spMkLst>
        </pc:spChg>
        <pc:spChg chg="add del mod">
          <ac:chgData name="Alexandre Martins de Souza" userId="94c56585407493ab" providerId="LiveId" clId="{A2B504C4-C7D2-4495-9267-1AAACAD7C67F}" dt="2023-06-13T20:21:50.466" v="674" actId="478"/>
          <ac:spMkLst>
            <pc:docMk/>
            <pc:sldMk cId="1810659484" sldId="317"/>
            <ac:spMk id="14" creationId="{73733758-EDAA-D805-3B04-C26109C67063}"/>
          </ac:spMkLst>
        </pc:spChg>
        <pc:spChg chg="add del mod">
          <ac:chgData name="Alexandre Martins de Souza" userId="94c56585407493ab" providerId="LiveId" clId="{A2B504C4-C7D2-4495-9267-1AAACAD7C67F}" dt="2023-06-13T20:21:51.131" v="675" actId="478"/>
          <ac:spMkLst>
            <pc:docMk/>
            <pc:sldMk cId="1810659484" sldId="317"/>
            <ac:spMk id="15" creationId="{04BE51F5-7044-55B0-DA2E-D14B0F9A320A}"/>
          </ac:spMkLst>
        </pc:spChg>
        <pc:spChg chg="add del mod">
          <ac:chgData name="Alexandre Martins de Souza" userId="94c56585407493ab" providerId="LiveId" clId="{A2B504C4-C7D2-4495-9267-1AAACAD7C67F}" dt="2023-06-13T20:21:52.487" v="676" actId="478"/>
          <ac:spMkLst>
            <pc:docMk/>
            <pc:sldMk cId="1810659484" sldId="317"/>
            <ac:spMk id="16" creationId="{484666C6-E846-D8BD-A318-306253446221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18" creationId="{D3FBD128-708C-FE50-40FA-A3F04A09D18E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19" creationId="{A3D0257D-3AD5-F25B-3FE8-DB9D24C5F7AB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20" creationId="{E7A6E977-0FC0-0709-D9EF-01F5E549B922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23" creationId="{143251EA-337B-C138-9521-BBEEF9BDE8E5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25" creationId="{FC366D70-D8A6-57EE-06C7-1B4534B8D528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26" creationId="{6AA7F9F0-C4F3-3A7A-A627-162063535237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28" creationId="{3D6BE208-C40E-7752-E9E0-9A68134A2632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52" creationId="{6EC6A2CB-D82B-EAF3-5EF4-1B93C41C90BF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54" creationId="{F690DCB3-7BF9-2784-6607-4DC620DA3289}"/>
          </ac:spMkLst>
        </pc:spChg>
        <pc:spChg chg="del">
          <ac:chgData name="Alexandre Martins de Souza" userId="94c56585407493ab" providerId="LiveId" clId="{A2B504C4-C7D2-4495-9267-1AAACAD7C67F}" dt="2023-06-13T19:53:04.390" v="35" actId="478"/>
          <ac:spMkLst>
            <pc:docMk/>
            <pc:sldMk cId="1810659484" sldId="317"/>
            <ac:spMk id="55" creationId="{76AC91FB-24B3-2438-B59E-325021FB93ED}"/>
          </ac:spMkLst>
        </pc:spChg>
        <pc:spChg chg="mod">
          <ac:chgData name="Alexandre Martins de Souza" userId="94c56585407493ab" providerId="LiveId" clId="{A2B504C4-C7D2-4495-9267-1AAACAD7C67F}" dt="2023-06-13T19:53:01.959" v="34" actId="14100"/>
          <ac:spMkLst>
            <pc:docMk/>
            <pc:sldMk cId="1810659484" sldId="317"/>
            <ac:spMk id="56" creationId="{5DD65AFB-137E-5B13-3BB8-096634A674EB}"/>
          </ac:spMkLst>
        </pc:spChg>
        <pc:picChg chg="del">
          <ac:chgData name="Alexandre Martins de Souza" userId="94c56585407493ab" providerId="LiveId" clId="{A2B504C4-C7D2-4495-9267-1AAACAD7C67F}" dt="2023-06-13T19:53:05.892" v="36" actId="478"/>
          <ac:picMkLst>
            <pc:docMk/>
            <pc:sldMk cId="1810659484" sldId="317"/>
            <ac:picMk id="6" creationId="{BD1078CD-9968-1C2E-CA27-74AFD371EE9B}"/>
          </ac:picMkLst>
        </pc:picChg>
      </pc:sldChg>
      <pc:sldChg chg="addSp delSp modSp add mod ord">
        <pc:chgData name="Alexandre Martins de Souza" userId="94c56585407493ab" providerId="LiveId" clId="{A2B504C4-C7D2-4495-9267-1AAACAD7C67F}" dt="2023-06-14T20:04:15.366" v="1236" actId="1076"/>
        <pc:sldMkLst>
          <pc:docMk/>
          <pc:sldMk cId="4012218749" sldId="318"/>
        </pc:sldMkLst>
        <pc:spChg chg="add del mod">
          <ac:chgData name="Alexandre Martins de Souza" userId="94c56585407493ab" providerId="LiveId" clId="{A2B504C4-C7D2-4495-9267-1AAACAD7C67F}" dt="2023-06-13T20:51:36.799" v="1142" actId="478"/>
          <ac:spMkLst>
            <pc:docMk/>
            <pc:sldMk cId="4012218749" sldId="318"/>
            <ac:spMk id="2" creationId="{C319B10B-22F9-F9FC-395F-71BD8257FF2C}"/>
          </ac:spMkLst>
        </pc:spChg>
        <pc:spChg chg="add del mod">
          <ac:chgData name="Alexandre Martins de Souza" userId="94c56585407493ab" providerId="LiveId" clId="{A2B504C4-C7D2-4495-9267-1AAACAD7C67F}" dt="2023-06-13T20:51:36.799" v="1142" actId="478"/>
          <ac:spMkLst>
            <pc:docMk/>
            <pc:sldMk cId="4012218749" sldId="318"/>
            <ac:spMk id="3" creationId="{50FF457E-9655-2A21-B35B-5DF44711D2F1}"/>
          </ac:spMkLst>
        </pc:spChg>
        <pc:spChg chg="add del">
          <ac:chgData name="Alexandre Martins de Souza" userId="94c56585407493ab" providerId="LiveId" clId="{A2B504C4-C7D2-4495-9267-1AAACAD7C67F}" dt="2023-06-14T20:02:19.362" v="1206" actId="478"/>
          <ac:spMkLst>
            <pc:docMk/>
            <pc:sldMk cId="4012218749" sldId="318"/>
            <ac:spMk id="4" creationId="{78B6E52B-0FF7-4A22-73E7-353C3BC4B4A3}"/>
          </ac:spMkLst>
        </pc:spChg>
        <pc:spChg chg="add del mod">
          <ac:chgData name="Alexandre Martins de Souza" userId="94c56585407493ab" providerId="LiveId" clId="{A2B504C4-C7D2-4495-9267-1AAACAD7C67F}" dt="2023-06-13T20:51:36.799" v="1142" actId="478"/>
          <ac:spMkLst>
            <pc:docMk/>
            <pc:sldMk cId="4012218749" sldId="318"/>
            <ac:spMk id="4" creationId="{9F99D573-6455-A7EA-1F5F-1A5B8D4DB118}"/>
          </ac:spMkLst>
        </pc:spChg>
        <pc:spChg chg="del">
          <ac:chgData name="Alexandre Martins de Souza" userId="94c56585407493ab" providerId="LiveId" clId="{A2B504C4-C7D2-4495-9267-1AAACAD7C67F}" dt="2023-06-13T20:25:25.358" v="933" actId="478"/>
          <ac:spMkLst>
            <pc:docMk/>
            <pc:sldMk cId="4012218749" sldId="318"/>
            <ac:spMk id="5" creationId="{EC0BB1B7-9559-CDC8-0FA6-FA4B7A296291}"/>
          </ac:spMkLst>
        </pc:spChg>
        <pc:spChg chg="add del">
          <ac:chgData name="Alexandre Martins de Souza" userId="94c56585407493ab" providerId="LiveId" clId="{A2B504C4-C7D2-4495-9267-1AAACAD7C67F}" dt="2023-06-13T20:29:17.982" v="1125" actId="478"/>
          <ac:spMkLst>
            <pc:docMk/>
            <pc:sldMk cId="4012218749" sldId="318"/>
            <ac:spMk id="6" creationId="{B727D107-0934-D177-ACE2-C7128DAEA1F3}"/>
          </ac:spMkLst>
        </pc:spChg>
        <pc:spChg chg="mod">
          <ac:chgData name="Alexandre Martins de Souza" userId="94c56585407493ab" providerId="LiveId" clId="{A2B504C4-C7D2-4495-9267-1AAACAD7C67F}" dt="2023-06-14T19:59:40.347" v="1192" actId="14100"/>
          <ac:spMkLst>
            <pc:docMk/>
            <pc:sldMk cId="4012218749" sldId="318"/>
            <ac:spMk id="7" creationId="{05A9AE3D-0D29-BB7E-234C-98C2A54DDCAF}"/>
          </ac:spMkLst>
        </pc:spChg>
        <pc:spChg chg="add del mod">
          <ac:chgData name="Alexandre Martins de Souza" userId="94c56585407493ab" providerId="LiveId" clId="{A2B504C4-C7D2-4495-9267-1AAACAD7C67F}" dt="2023-06-13T20:51:36.799" v="1142" actId="478"/>
          <ac:spMkLst>
            <pc:docMk/>
            <pc:sldMk cId="4012218749" sldId="318"/>
            <ac:spMk id="8" creationId="{9E143B85-08AC-625D-1D43-3B0BEDE527A9}"/>
          </ac:spMkLst>
        </pc:spChg>
        <pc:spChg chg="add mod">
          <ac:chgData name="Alexandre Martins de Souza" userId="94c56585407493ab" providerId="LiveId" clId="{A2B504C4-C7D2-4495-9267-1AAACAD7C67F}" dt="2023-06-14T20:04:15.366" v="1236" actId="1076"/>
          <ac:spMkLst>
            <pc:docMk/>
            <pc:sldMk cId="4012218749" sldId="318"/>
            <ac:spMk id="9" creationId="{776ACFA2-08A3-BECA-87EF-792E4FE7FEE0}"/>
          </ac:spMkLst>
        </pc:spChg>
        <pc:spChg chg="add del">
          <ac:chgData name="Alexandre Martins de Souza" userId="94c56585407493ab" providerId="LiveId" clId="{A2B504C4-C7D2-4495-9267-1AAACAD7C67F}" dt="2023-06-13T20:51:42.695" v="1144" actId="22"/>
          <ac:spMkLst>
            <pc:docMk/>
            <pc:sldMk cId="4012218749" sldId="318"/>
            <ac:spMk id="10" creationId="{9E56E17C-DAA8-8391-095C-B1CFFAF08241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1" creationId="{83C39E0F-83BE-6F10-0FE8-1F4295792758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2" creationId="{40C334A0-512C-391D-0148-11AEC5CB8BE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3" creationId="{89670F4B-9F8D-E241-739E-95FE66C275D1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4" creationId="{6FFFAEB7-6AE2-59C0-24C8-A1CDD958B04C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5" creationId="{3C46EB4B-C5EF-A5A4-3F2A-120B15374EA8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6" creationId="{B8E67BF7-349F-576B-E26A-280DAD77FC6B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7" creationId="{0840E811-637C-3D1A-1BA9-311E4A1007E5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8" creationId="{495251A9-B2B6-8CCD-8D3F-ABCA0C45D5E2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19" creationId="{10A10F9C-F6E7-E623-502F-878C535EE524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0" creationId="{4A7C6B2B-533A-034A-E0FA-8BFEEF6FF4B8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1" creationId="{C946D024-3A50-177B-D0B1-42E0CA1A6D1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2" creationId="{36E10656-2BD0-897A-791D-C9EDCCF16F1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3" creationId="{04302C27-C5FF-D9EB-FAC7-AB85534FA896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4" creationId="{29F21601-8F0C-AD99-ADDC-DF556E41F2F2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5" creationId="{B79828A6-5CE7-A07E-8C30-C1DB4328A75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6" creationId="{C56EBE79-387E-F9B8-A728-BDBD848192A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7" creationId="{917804C0-DB1E-4C16-1022-3DEFC8E4F4C4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8" creationId="{36C8F7AF-C6C2-00D6-94F8-112DB3C8C18E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29" creationId="{6BF3A131-197D-4447-2539-4D6C4BFE4B62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30" creationId="{805FE5C9-2979-1121-A79C-A3B2C3C3B6C6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31" creationId="{02893ECC-0385-AF16-19E3-6F7BE11469A0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32" creationId="{048D6F6E-891B-E68E-5CE5-47EDF15D37CD}"/>
          </ac:spMkLst>
        </pc:spChg>
        <pc:spChg chg="add del mod">
          <ac:chgData name="Alexandre Martins de Souza" userId="94c56585407493ab" providerId="LiveId" clId="{A2B504C4-C7D2-4495-9267-1AAACAD7C67F}" dt="2023-06-14T19:59:46.307" v="1194" actId="478"/>
          <ac:spMkLst>
            <pc:docMk/>
            <pc:sldMk cId="4012218749" sldId="318"/>
            <ac:spMk id="33" creationId="{DD1D0D08-643C-D1D1-957E-B8882EF2C770}"/>
          </ac:spMkLst>
        </pc:spChg>
        <pc:spChg chg="add del mod">
          <ac:chgData name="Alexandre Martins de Souza" userId="94c56585407493ab" providerId="LiveId" clId="{A2B504C4-C7D2-4495-9267-1AAACAD7C67F}" dt="2023-06-14T20:04:10.466" v="1234" actId="478"/>
          <ac:spMkLst>
            <pc:docMk/>
            <pc:sldMk cId="4012218749" sldId="318"/>
            <ac:spMk id="34" creationId="{1DD160B6-BF6D-168C-75EE-41EB1A262C5F}"/>
          </ac:spMkLst>
        </pc:spChg>
        <pc:spChg chg="add del mod">
          <ac:chgData name="Alexandre Martins de Souza" userId="94c56585407493ab" providerId="LiveId" clId="{A2B504C4-C7D2-4495-9267-1AAACAD7C67F}" dt="2023-06-14T19:59:43.510" v="1193" actId="478"/>
          <ac:spMkLst>
            <pc:docMk/>
            <pc:sldMk cId="4012218749" sldId="318"/>
            <ac:spMk id="35" creationId="{DB682090-7B9C-2C2E-AD9A-1145B04302AA}"/>
          </ac:spMkLst>
        </pc:spChg>
        <pc:picChg chg="add del mod">
          <ac:chgData name="Alexandre Martins de Souza" userId="94c56585407493ab" providerId="LiveId" clId="{A2B504C4-C7D2-4495-9267-1AAACAD7C67F}" dt="2023-06-14T20:01:46.166" v="1204" actId="478"/>
          <ac:picMkLst>
            <pc:docMk/>
            <pc:sldMk cId="4012218749" sldId="318"/>
            <ac:picMk id="2" creationId="{409390FE-A34B-8085-9C99-4B62A87E7AE9}"/>
          </ac:picMkLst>
        </pc:picChg>
        <pc:picChg chg="add mod">
          <ac:chgData name="Alexandre Martins de Souza" userId="94c56585407493ab" providerId="LiveId" clId="{A2B504C4-C7D2-4495-9267-1AAACAD7C67F}" dt="2023-06-14T20:04:13.022" v="1235" actId="1076"/>
          <ac:picMkLst>
            <pc:docMk/>
            <pc:sldMk cId="4012218749" sldId="318"/>
            <ac:picMk id="6" creationId="{410F181D-D04E-B7AF-85D8-F4C5B482ADAC}"/>
          </ac:picMkLst>
        </pc:picChg>
      </pc:sldChg>
      <pc:sldChg chg="add del">
        <pc:chgData name="Alexandre Martins de Souza" userId="94c56585407493ab" providerId="LiveId" clId="{A2B504C4-C7D2-4495-9267-1AAACAD7C67F}" dt="2023-06-14T20:04:21.232" v="1238" actId="47"/>
        <pc:sldMkLst>
          <pc:docMk/>
          <pc:sldMk cId="2234429464" sldId="319"/>
        </pc:sldMkLst>
      </pc:sldChg>
    </pc:docChg>
  </pc:docChgLst>
  <pc:docChgLst>
    <pc:chgData name="Alexandre Martins de Souza" userId="94c56585407493ab" providerId="LiveId" clId="{353BC504-C734-4525-BD4C-973502929912}"/>
    <pc:docChg chg="custSel addSld modSld">
      <pc:chgData name="Alexandre Martins de Souza" userId="94c56585407493ab" providerId="LiveId" clId="{353BC504-C734-4525-BD4C-973502929912}" dt="2023-07-04T17:58:20.916" v="793" actId="1076"/>
      <pc:docMkLst>
        <pc:docMk/>
      </pc:docMkLst>
      <pc:sldChg chg="modSp mod">
        <pc:chgData name="Alexandre Martins de Souza" userId="94c56585407493ab" providerId="LiveId" clId="{353BC504-C734-4525-BD4C-973502929912}" dt="2023-06-29T21:06:36.449" v="5" actId="20577"/>
        <pc:sldMkLst>
          <pc:docMk/>
          <pc:sldMk cId="3974545627" sldId="295"/>
        </pc:sldMkLst>
        <pc:spChg chg="mod">
          <ac:chgData name="Alexandre Martins de Souza" userId="94c56585407493ab" providerId="LiveId" clId="{353BC504-C734-4525-BD4C-973502929912}" dt="2023-06-29T21:06:36.449" v="5" actId="20577"/>
          <ac:spMkLst>
            <pc:docMk/>
            <pc:sldMk cId="3974545627" sldId="295"/>
            <ac:spMk id="100" creationId="{590B0198-215A-196A-50F9-875DB58D43AA}"/>
          </ac:spMkLst>
        </pc:spChg>
      </pc:sldChg>
      <pc:sldChg chg="modSp mod">
        <pc:chgData name="Alexandre Martins de Souza" userId="94c56585407493ab" providerId="LiveId" clId="{353BC504-C734-4525-BD4C-973502929912}" dt="2023-06-29T21:08:15.346" v="7" actId="20577"/>
        <pc:sldMkLst>
          <pc:docMk/>
          <pc:sldMk cId="1852071090" sldId="307"/>
        </pc:sldMkLst>
        <pc:spChg chg="mod">
          <ac:chgData name="Alexandre Martins de Souza" userId="94c56585407493ab" providerId="LiveId" clId="{353BC504-C734-4525-BD4C-973502929912}" dt="2023-06-29T21:08:15.346" v="7" actId="20577"/>
          <ac:spMkLst>
            <pc:docMk/>
            <pc:sldMk cId="1852071090" sldId="307"/>
            <ac:spMk id="10" creationId="{C31D4374-E709-F747-3DE3-26AD1DC6E63C}"/>
          </ac:spMkLst>
        </pc:spChg>
      </pc:sldChg>
      <pc:sldChg chg="modSp">
        <pc:chgData name="Alexandre Martins de Souza" userId="94c56585407493ab" providerId="LiveId" clId="{353BC504-C734-4525-BD4C-973502929912}" dt="2023-06-29T21:14:30.171" v="96" actId="20577"/>
        <pc:sldMkLst>
          <pc:docMk/>
          <pc:sldMk cId="3634155692" sldId="310"/>
        </pc:sldMkLst>
        <pc:spChg chg="mod">
          <ac:chgData name="Alexandre Martins de Souza" userId="94c56585407493ab" providerId="LiveId" clId="{353BC504-C734-4525-BD4C-973502929912}" dt="2023-06-29T21:14:30.171" v="96" actId="20577"/>
          <ac:spMkLst>
            <pc:docMk/>
            <pc:sldMk cId="3634155692" sldId="310"/>
            <ac:spMk id="6" creationId="{A84D3D80-FC41-6335-664B-448B6A9F99D7}"/>
          </ac:spMkLst>
        </pc:spChg>
      </pc:sldChg>
      <pc:sldChg chg="modSp mod">
        <pc:chgData name="Alexandre Martins de Souza" userId="94c56585407493ab" providerId="LiveId" clId="{353BC504-C734-4525-BD4C-973502929912}" dt="2023-06-29T21:13:12.562" v="95" actId="1038"/>
        <pc:sldMkLst>
          <pc:docMk/>
          <pc:sldMk cId="2737351007" sldId="312"/>
        </pc:sldMkLst>
        <pc:spChg chg="mod">
          <ac:chgData name="Alexandre Martins de Souza" userId="94c56585407493ab" providerId="LiveId" clId="{353BC504-C734-4525-BD4C-973502929912}" dt="2023-06-29T21:13:12.562" v="95" actId="1038"/>
          <ac:spMkLst>
            <pc:docMk/>
            <pc:sldMk cId="2737351007" sldId="312"/>
            <ac:spMk id="38" creationId="{A8A45127-19DD-44DE-84CB-2A5A24FBD109}"/>
          </ac:spMkLst>
        </pc:spChg>
        <pc:spChg chg="mod">
          <ac:chgData name="Alexandre Martins de Souza" userId="94c56585407493ab" providerId="LiveId" clId="{353BC504-C734-4525-BD4C-973502929912}" dt="2023-06-29T21:13:07.547" v="93" actId="1037"/>
          <ac:spMkLst>
            <pc:docMk/>
            <pc:sldMk cId="2737351007" sldId="312"/>
            <ac:spMk id="66" creationId="{D7BE015A-DEA8-D56F-D64A-ED0057E82CE7}"/>
          </ac:spMkLst>
        </pc:spChg>
        <pc:cxnChg chg="mod">
          <ac:chgData name="Alexandre Martins de Souza" userId="94c56585407493ab" providerId="LiveId" clId="{353BC504-C734-4525-BD4C-973502929912}" dt="2023-06-29T21:12:20.933" v="49" actId="1037"/>
          <ac:cxnSpMkLst>
            <pc:docMk/>
            <pc:sldMk cId="2737351007" sldId="312"/>
            <ac:cxnSpMk id="76" creationId="{3355F88F-CD6A-CEFE-9A0A-0AFC66B11C95}"/>
          </ac:cxnSpMkLst>
        </pc:cxnChg>
        <pc:cxnChg chg="mod">
          <ac:chgData name="Alexandre Martins de Souza" userId="94c56585407493ab" providerId="LiveId" clId="{353BC504-C734-4525-BD4C-973502929912}" dt="2023-06-29T21:12:29.397" v="61" actId="1036"/>
          <ac:cxnSpMkLst>
            <pc:docMk/>
            <pc:sldMk cId="2737351007" sldId="312"/>
            <ac:cxnSpMk id="77" creationId="{B7B3AB7C-1ACC-1ABC-5E8C-436548966472}"/>
          </ac:cxnSpMkLst>
        </pc:cxnChg>
        <pc:cxnChg chg="mod">
          <ac:chgData name="Alexandre Martins de Souza" userId="94c56585407493ab" providerId="LiveId" clId="{353BC504-C734-4525-BD4C-973502929912}" dt="2023-06-29T21:12:35.454" v="77" actId="1036"/>
          <ac:cxnSpMkLst>
            <pc:docMk/>
            <pc:sldMk cId="2737351007" sldId="312"/>
            <ac:cxnSpMk id="81" creationId="{D465DA8B-0716-BF4F-AB53-31C5B9BDAF3B}"/>
          </ac:cxnSpMkLst>
        </pc:cxnChg>
      </pc:sldChg>
      <pc:sldChg chg="modSp mod">
        <pc:chgData name="Alexandre Martins de Souza" userId="94c56585407493ab" providerId="LiveId" clId="{353BC504-C734-4525-BD4C-973502929912}" dt="2023-06-29T21:10:43.473" v="31" actId="1036"/>
        <pc:sldMkLst>
          <pc:docMk/>
          <pc:sldMk cId="2975272307" sldId="313"/>
        </pc:sldMkLst>
        <pc:spChg chg="mod">
          <ac:chgData name="Alexandre Martins de Souza" userId="94c56585407493ab" providerId="LiveId" clId="{353BC504-C734-4525-BD4C-973502929912}" dt="2023-06-29T21:09:38" v="8" actId="1076"/>
          <ac:spMkLst>
            <pc:docMk/>
            <pc:sldMk cId="2975272307" sldId="313"/>
            <ac:spMk id="7" creationId="{EE4E665D-1BD6-C9BB-AEE6-DD14304863D1}"/>
          </ac:spMkLst>
        </pc:spChg>
        <pc:spChg chg="mod">
          <ac:chgData name="Alexandre Martins de Souza" userId="94c56585407493ab" providerId="LiveId" clId="{353BC504-C734-4525-BD4C-973502929912}" dt="2023-06-29T21:10:43.473" v="31" actId="1036"/>
          <ac:spMkLst>
            <pc:docMk/>
            <pc:sldMk cId="2975272307" sldId="313"/>
            <ac:spMk id="8" creationId="{583E6245-65CE-36C1-A107-9E02B1B2D4B8}"/>
          </ac:spMkLst>
        </pc:spChg>
      </pc:sldChg>
      <pc:sldChg chg="modSp mod">
        <pc:chgData name="Alexandre Martins de Souza" userId="94c56585407493ab" providerId="LiveId" clId="{353BC504-C734-4525-BD4C-973502929912}" dt="2023-06-29T21:11:24.156" v="33" actId="20577"/>
        <pc:sldMkLst>
          <pc:docMk/>
          <pc:sldMk cId="1184675829" sldId="314"/>
        </pc:sldMkLst>
        <pc:spChg chg="mod">
          <ac:chgData name="Alexandre Martins de Souza" userId="94c56585407493ab" providerId="LiveId" clId="{353BC504-C734-4525-BD4C-973502929912}" dt="2023-06-29T21:11:24.156" v="33" actId="20577"/>
          <ac:spMkLst>
            <pc:docMk/>
            <pc:sldMk cId="1184675829" sldId="314"/>
            <ac:spMk id="18" creationId="{A2798B33-E378-005D-6BF2-C0D41370AFE1}"/>
          </ac:spMkLst>
        </pc:spChg>
        <pc:spChg chg="mod">
          <ac:chgData name="Alexandre Martins de Souza" userId="94c56585407493ab" providerId="LiveId" clId="{353BC504-C734-4525-BD4C-973502929912}" dt="2023-06-29T21:11:21.696" v="32" actId="20577"/>
          <ac:spMkLst>
            <pc:docMk/>
            <pc:sldMk cId="1184675829" sldId="314"/>
            <ac:spMk id="82" creationId="{45D901A5-3A19-835C-5CC6-FC2846653C3E}"/>
          </ac:spMkLst>
        </pc:spChg>
      </pc:sldChg>
      <pc:sldChg chg="modSp mod">
        <pc:chgData name="Alexandre Martins de Souza" userId="94c56585407493ab" providerId="LiveId" clId="{353BC504-C734-4525-BD4C-973502929912}" dt="2023-06-29T21:10:28.774" v="19" actId="1037"/>
        <pc:sldMkLst>
          <pc:docMk/>
          <pc:sldMk cId="3468845962" sldId="315"/>
        </pc:sldMkLst>
        <pc:spChg chg="mod">
          <ac:chgData name="Alexandre Martins de Souza" userId="94c56585407493ab" providerId="LiveId" clId="{353BC504-C734-4525-BD4C-973502929912}" dt="2023-06-29T21:09:54.309" v="13" actId="1076"/>
          <ac:spMkLst>
            <pc:docMk/>
            <pc:sldMk cId="3468845962" sldId="315"/>
            <ac:spMk id="84" creationId="{753871A4-1B7B-71CD-AD98-6177D58C9E6C}"/>
          </ac:spMkLst>
        </pc:spChg>
        <pc:spChg chg="mod">
          <ac:chgData name="Alexandre Martins de Souza" userId="94c56585407493ab" providerId="LiveId" clId="{353BC504-C734-4525-BD4C-973502929912}" dt="2023-06-29T21:10:28.774" v="19" actId="1037"/>
          <ac:spMkLst>
            <pc:docMk/>
            <pc:sldMk cId="3468845962" sldId="315"/>
            <ac:spMk id="86" creationId="{65C2200C-7525-1485-38BD-6F9C34847B41}"/>
          </ac:spMkLst>
        </pc:spChg>
      </pc:sldChg>
      <pc:sldChg chg="modSp mod">
        <pc:chgData name="Alexandre Martins de Souza" userId="94c56585407493ab" providerId="LiveId" clId="{353BC504-C734-4525-BD4C-973502929912}" dt="2023-06-29T21:19:16.777" v="235" actId="20577"/>
        <pc:sldMkLst>
          <pc:docMk/>
          <pc:sldMk cId="4162084959" sldId="316"/>
        </pc:sldMkLst>
        <pc:spChg chg="mod">
          <ac:chgData name="Alexandre Martins de Souza" userId="94c56585407493ab" providerId="LiveId" clId="{353BC504-C734-4525-BD4C-973502929912}" dt="2023-06-29T21:19:16.777" v="235" actId="20577"/>
          <ac:spMkLst>
            <pc:docMk/>
            <pc:sldMk cId="4162084959" sldId="316"/>
            <ac:spMk id="20" creationId="{E7A6E977-0FC0-0709-D9EF-01F5E549B922}"/>
          </ac:spMkLst>
        </pc:spChg>
      </pc:sldChg>
      <pc:sldChg chg="modSp mod">
        <pc:chgData name="Alexandre Martins de Souza" userId="94c56585407493ab" providerId="LiveId" clId="{353BC504-C734-4525-BD4C-973502929912}" dt="2023-06-29T21:16:40.243" v="134" actId="1076"/>
        <pc:sldMkLst>
          <pc:docMk/>
          <pc:sldMk cId="4012218749" sldId="318"/>
        </pc:sldMkLst>
        <pc:spChg chg="mod">
          <ac:chgData name="Alexandre Martins de Souza" userId="94c56585407493ab" providerId="LiveId" clId="{353BC504-C734-4525-BD4C-973502929912}" dt="2023-06-29T21:16:40.243" v="134" actId="1076"/>
          <ac:spMkLst>
            <pc:docMk/>
            <pc:sldMk cId="4012218749" sldId="318"/>
            <ac:spMk id="7" creationId="{05A9AE3D-0D29-BB7E-234C-98C2A54DDCAF}"/>
          </ac:spMkLst>
        </pc:spChg>
      </pc:sldChg>
      <pc:sldChg chg="modSp mod">
        <pc:chgData name="Alexandre Martins de Souza" userId="94c56585407493ab" providerId="LiveId" clId="{353BC504-C734-4525-BD4C-973502929912}" dt="2023-06-29T21:18:30.597" v="199" actId="20577"/>
        <pc:sldMkLst>
          <pc:docMk/>
          <pc:sldMk cId="637478011" sldId="320"/>
        </pc:sldMkLst>
        <pc:spChg chg="mod">
          <ac:chgData name="Alexandre Martins de Souza" userId="94c56585407493ab" providerId="LiveId" clId="{353BC504-C734-4525-BD4C-973502929912}" dt="2023-06-29T21:18:30.597" v="199" actId="20577"/>
          <ac:spMkLst>
            <pc:docMk/>
            <pc:sldMk cId="637478011" sldId="320"/>
            <ac:spMk id="4" creationId="{AB74D805-D47D-71F8-59BA-5616C749D306}"/>
          </ac:spMkLst>
        </pc:spChg>
      </pc:sldChg>
      <pc:sldChg chg="addSp delSp modSp add mod">
        <pc:chgData name="Alexandre Martins de Souza" userId="94c56585407493ab" providerId="LiveId" clId="{353BC504-C734-4525-BD4C-973502929912}" dt="2023-06-30T20:08:29.813" v="705" actId="1076"/>
        <pc:sldMkLst>
          <pc:docMk/>
          <pc:sldMk cId="2793780263" sldId="321"/>
        </pc:sldMkLst>
        <pc:spChg chg="add mod">
          <ac:chgData name="Alexandre Martins de Souza" userId="94c56585407493ab" providerId="LiveId" clId="{353BC504-C734-4525-BD4C-973502929912}" dt="2023-06-30T20:08:29.813" v="705" actId="1076"/>
          <ac:spMkLst>
            <pc:docMk/>
            <pc:sldMk cId="2793780263" sldId="321"/>
            <ac:spMk id="2" creationId="{28BBB498-263D-57C1-B08A-1EF21BBEBCA5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4" creationId="{446AFFC8-AB69-86A4-50B6-978492A96CDE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5" creationId="{E53EDEF4-C49B-C692-148B-A30CAC971612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7" creationId="{F88E6508-CD50-DA33-CF84-0A3842AE3067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8" creationId="{E52094DD-34D2-828A-6C32-D3B0175B4A4B}"/>
          </ac:spMkLst>
        </pc:spChg>
        <pc:spChg chg="mod">
          <ac:chgData name="Alexandre Martins de Souza" userId="94c56585407493ab" providerId="LiveId" clId="{353BC504-C734-4525-BD4C-973502929912}" dt="2023-06-29T21:18:57.119" v="208" actId="20577"/>
          <ac:spMkLst>
            <pc:docMk/>
            <pc:sldMk cId="2793780263" sldId="321"/>
            <ac:spMk id="20" creationId="{E7A6E977-0FC0-0709-D9EF-01F5E549B922}"/>
          </ac:spMkLst>
        </pc:spChg>
        <pc:spChg chg="del">
          <ac:chgData name="Alexandre Martins de Souza" userId="94c56585407493ab" providerId="LiveId" clId="{353BC504-C734-4525-BD4C-973502929912}" dt="2023-06-29T21:18:02.757" v="173" actId="478"/>
          <ac:spMkLst>
            <pc:docMk/>
            <pc:sldMk cId="2793780263" sldId="321"/>
            <ac:spMk id="23" creationId="{143251EA-337B-C138-9521-BBEEF9BDE8E5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25" creationId="{FC366D70-D8A6-57EE-06C7-1B4534B8D528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26" creationId="{6AA7F9F0-C4F3-3A7A-A627-162063535237}"/>
          </ac:spMkLst>
        </pc:spChg>
        <pc:spChg chg="del mod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28" creationId="{3D6BE208-C40E-7752-E9E0-9A68134A2632}"/>
          </ac:spMkLst>
        </pc:spChg>
        <pc:spChg chg="del">
          <ac:chgData name="Alexandre Martins de Souza" userId="94c56585407493ab" providerId="LiveId" clId="{353BC504-C734-4525-BD4C-973502929912}" dt="2023-06-29T21:18:00.683" v="172" actId="478"/>
          <ac:spMkLst>
            <pc:docMk/>
            <pc:sldMk cId="2793780263" sldId="321"/>
            <ac:spMk id="52" creationId="{6EC6A2CB-D82B-EAF3-5EF4-1B93C41C90BF}"/>
          </ac:spMkLst>
        </pc:spChg>
        <pc:picChg chg="add del mod">
          <ac:chgData name="Alexandre Martins de Souza" userId="94c56585407493ab" providerId="LiveId" clId="{353BC504-C734-4525-BD4C-973502929912}" dt="2023-06-30T20:00:32.764" v="697" actId="478"/>
          <ac:picMkLst>
            <pc:docMk/>
            <pc:sldMk cId="2793780263" sldId="321"/>
            <ac:picMk id="1026" creationId="{7FE92FD1-A6ED-BB38-AF39-EFB42AA28D96}"/>
          </ac:picMkLst>
        </pc:picChg>
        <pc:picChg chg="add mod">
          <ac:chgData name="Alexandre Martins de Souza" userId="94c56585407493ab" providerId="LiveId" clId="{353BC504-C734-4525-BD4C-973502929912}" dt="2023-06-30T20:08:26.391" v="704" actId="1076"/>
          <ac:picMkLst>
            <pc:docMk/>
            <pc:sldMk cId="2793780263" sldId="321"/>
            <ac:picMk id="1028" creationId="{755EC803-3CC9-93E1-F5E6-B5B947545D88}"/>
          </ac:picMkLst>
        </pc:picChg>
        <pc:cxnChg chg="del">
          <ac:chgData name="Alexandre Martins de Souza" userId="94c56585407493ab" providerId="LiveId" clId="{353BC504-C734-4525-BD4C-973502929912}" dt="2023-06-29T21:18:00.683" v="172" actId="478"/>
          <ac:cxnSpMkLst>
            <pc:docMk/>
            <pc:sldMk cId="2793780263" sldId="321"/>
            <ac:cxnSpMk id="11" creationId="{8F4BF8F2-4359-1488-74D4-B519DFFB7B83}"/>
          </ac:cxnSpMkLst>
        </pc:cxnChg>
      </pc:sldChg>
      <pc:sldChg chg="addSp delSp modSp add mod">
        <pc:chgData name="Alexandre Martins de Souza" userId="94c56585407493ab" providerId="LiveId" clId="{353BC504-C734-4525-BD4C-973502929912}" dt="2023-06-30T18:05:59.203" v="447" actId="1076"/>
        <pc:sldMkLst>
          <pc:docMk/>
          <pc:sldMk cId="455526980" sldId="322"/>
        </pc:sldMkLst>
        <pc:spChg chg="del">
          <ac:chgData name="Alexandre Martins de Souza" userId="94c56585407493ab" providerId="LiveId" clId="{353BC504-C734-4525-BD4C-973502929912}" dt="2023-06-30T17:58:33.737" v="370" actId="478"/>
          <ac:spMkLst>
            <pc:docMk/>
            <pc:sldMk cId="455526980" sldId="322"/>
            <ac:spMk id="2" creationId="{28BBB498-263D-57C1-B08A-1EF21BBEBCA5}"/>
          </ac:spMkLst>
        </pc:spChg>
        <pc:spChg chg="add mod">
          <ac:chgData name="Alexandre Martins de Souza" userId="94c56585407493ab" providerId="LiveId" clId="{353BC504-C734-4525-BD4C-973502929912}" dt="2023-06-30T18:04:48.252" v="414" actId="1076"/>
          <ac:spMkLst>
            <pc:docMk/>
            <pc:sldMk cId="455526980" sldId="322"/>
            <ac:spMk id="3" creationId="{924124F3-68EA-310A-AC1F-4E8E07D91B55}"/>
          </ac:spMkLst>
        </pc:spChg>
        <pc:spChg chg="add mod">
          <ac:chgData name="Alexandre Martins de Souza" userId="94c56585407493ab" providerId="LiveId" clId="{353BC504-C734-4525-BD4C-973502929912}" dt="2023-06-30T18:05:57.419" v="446" actId="1076"/>
          <ac:spMkLst>
            <pc:docMk/>
            <pc:sldMk cId="455526980" sldId="322"/>
            <ac:spMk id="4" creationId="{3CDF34A5-D7AE-B176-0304-A709BCE4CAA3}"/>
          </ac:spMkLst>
        </pc:spChg>
        <pc:spChg chg="add mod">
          <ac:chgData name="Alexandre Martins de Souza" userId="94c56585407493ab" providerId="LiveId" clId="{353BC504-C734-4525-BD4C-973502929912}" dt="2023-06-30T18:05:59.203" v="447" actId="1076"/>
          <ac:spMkLst>
            <pc:docMk/>
            <pc:sldMk cId="455526980" sldId="322"/>
            <ac:spMk id="6" creationId="{44799C1E-BDD8-0B8E-A1A4-FA9F20B6D137}"/>
          </ac:spMkLst>
        </pc:spChg>
        <pc:spChg chg="mod">
          <ac:chgData name="Alexandre Martins de Souza" userId="94c56585407493ab" providerId="LiveId" clId="{353BC504-C734-4525-BD4C-973502929912}" dt="2023-06-30T18:01:16.821" v="372" actId="20577"/>
          <ac:spMkLst>
            <pc:docMk/>
            <pc:sldMk cId="455526980" sldId="322"/>
            <ac:spMk id="20" creationId="{E7A6E977-0FC0-0709-D9EF-01F5E549B922}"/>
          </ac:spMkLst>
        </pc:spChg>
        <pc:picChg chg="del">
          <ac:chgData name="Alexandre Martins de Souza" userId="94c56585407493ab" providerId="LiveId" clId="{353BC504-C734-4525-BD4C-973502929912}" dt="2023-06-30T17:58:35.999" v="371" actId="478"/>
          <ac:picMkLst>
            <pc:docMk/>
            <pc:sldMk cId="455526980" sldId="322"/>
            <ac:picMk id="1026" creationId="{7FE92FD1-A6ED-BB38-AF39-EFB42AA28D96}"/>
          </ac:picMkLst>
        </pc:picChg>
        <pc:picChg chg="add mod">
          <ac:chgData name="Alexandre Martins de Souza" userId="94c56585407493ab" providerId="LiveId" clId="{353BC504-C734-4525-BD4C-973502929912}" dt="2023-06-30T18:04:49.452" v="415" actId="1076"/>
          <ac:picMkLst>
            <pc:docMk/>
            <pc:sldMk cId="455526980" sldId="322"/>
            <ac:picMk id="2050" creationId="{5D1DB156-695D-17B0-AC06-28C49E626EF2}"/>
          </ac:picMkLst>
        </pc:picChg>
      </pc:sldChg>
      <pc:sldChg chg="addSp delSp modSp add mod">
        <pc:chgData name="Alexandre Martins de Souza" userId="94c56585407493ab" providerId="LiveId" clId="{353BC504-C734-4525-BD4C-973502929912}" dt="2023-06-30T20:19:04.709" v="723" actId="1076"/>
        <pc:sldMkLst>
          <pc:docMk/>
          <pc:sldMk cId="2847969595" sldId="323"/>
        </pc:sldMkLst>
        <pc:spChg chg="add mod">
          <ac:chgData name="Alexandre Martins de Souza" userId="94c56585407493ab" providerId="LiveId" clId="{353BC504-C734-4525-BD4C-973502929912}" dt="2023-06-30T18:08:34.462" v="478" actId="1076"/>
          <ac:spMkLst>
            <pc:docMk/>
            <pc:sldMk cId="2847969595" sldId="323"/>
            <ac:spMk id="2" creationId="{F39849F1-F04C-63D4-7A86-81BAAF2E66B8}"/>
          </ac:spMkLst>
        </pc:spChg>
        <pc:spChg chg="mod">
          <ac:chgData name="Alexandre Martins de Souza" userId="94c56585407493ab" providerId="LiveId" clId="{353BC504-C734-4525-BD4C-973502929912}" dt="2023-06-30T18:08:26.362" v="476" actId="1076"/>
          <ac:spMkLst>
            <pc:docMk/>
            <pc:sldMk cId="2847969595" sldId="323"/>
            <ac:spMk id="3" creationId="{924124F3-68EA-310A-AC1F-4E8E07D91B55}"/>
          </ac:spMkLst>
        </pc:spChg>
        <pc:spChg chg="del mod">
          <ac:chgData name="Alexandre Martins de Souza" userId="94c56585407493ab" providerId="LiveId" clId="{353BC504-C734-4525-BD4C-973502929912}" dt="2023-06-30T18:11:40.384" v="554" actId="478"/>
          <ac:spMkLst>
            <pc:docMk/>
            <pc:sldMk cId="2847969595" sldId="323"/>
            <ac:spMk id="4" creationId="{3CDF34A5-D7AE-B176-0304-A709BCE4CAA3}"/>
          </ac:spMkLst>
        </pc:spChg>
        <pc:spChg chg="add mod">
          <ac:chgData name="Alexandre Martins de Souza" userId="94c56585407493ab" providerId="LiveId" clId="{353BC504-C734-4525-BD4C-973502929912}" dt="2023-06-30T18:09:23.856" v="491" actId="1076"/>
          <ac:spMkLst>
            <pc:docMk/>
            <pc:sldMk cId="2847969595" sldId="323"/>
            <ac:spMk id="5" creationId="{6F32CD7D-DEA2-624A-70B7-8DB1F17DA439}"/>
          </ac:spMkLst>
        </pc:spChg>
        <pc:spChg chg="del mod">
          <ac:chgData name="Alexandre Martins de Souza" userId="94c56585407493ab" providerId="LiveId" clId="{353BC504-C734-4525-BD4C-973502929912}" dt="2023-06-30T18:11:39.540" v="553" actId="478"/>
          <ac:spMkLst>
            <pc:docMk/>
            <pc:sldMk cId="2847969595" sldId="323"/>
            <ac:spMk id="6" creationId="{44799C1E-BDD8-0B8E-A1A4-FA9F20B6D137}"/>
          </ac:spMkLst>
        </pc:spChg>
        <pc:spChg chg="add mod">
          <ac:chgData name="Alexandre Martins de Souza" userId="94c56585407493ab" providerId="LiveId" clId="{353BC504-C734-4525-BD4C-973502929912}" dt="2023-06-30T18:12:13.487" v="568" actId="1076"/>
          <ac:spMkLst>
            <pc:docMk/>
            <pc:sldMk cId="2847969595" sldId="323"/>
            <ac:spMk id="8" creationId="{133F300A-1679-11DA-EBE8-BCD33FED0696}"/>
          </ac:spMkLst>
        </pc:spChg>
        <pc:spChg chg="add del mod">
          <ac:chgData name="Alexandre Martins de Souza" userId="94c56585407493ab" providerId="LiveId" clId="{353BC504-C734-4525-BD4C-973502929912}" dt="2023-06-30T18:10:16.229" v="504"/>
          <ac:spMkLst>
            <pc:docMk/>
            <pc:sldMk cId="2847969595" sldId="323"/>
            <ac:spMk id="9" creationId="{4E105B64-ABF6-4132-B942-BF099E43447B}"/>
          </ac:spMkLst>
        </pc:spChg>
        <pc:spChg chg="add mod">
          <ac:chgData name="Alexandre Martins de Souza" userId="94c56585407493ab" providerId="LiveId" clId="{353BC504-C734-4525-BD4C-973502929912}" dt="2023-06-30T20:19:01.058" v="721" actId="1076"/>
          <ac:spMkLst>
            <pc:docMk/>
            <pc:sldMk cId="2847969595" sldId="323"/>
            <ac:spMk id="10" creationId="{678B3BE6-9DDE-BCBB-F44A-CBA381376AE9}"/>
          </ac:spMkLst>
        </pc:spChg>
        <pc:spChg chg="add mod">
          <ac:chgData name="Alexandre Martins de Souza" userId="94c56585407493ab" providerId="LiveId" clId="{353BC504-C734-4525-BD4C-973502929912}" dt="2023-06-30T18:12:06.211" v="565" actId="13822"/>
          <ac:spMkLst>
            <pc:docMk/>
            <pc:sldMk cId="2847969595" sldId="323"/>
            <ac:spMk id="11" creationId="{B25889F5-7B98-8D8F-855D-197019538317}"/>
          </ac:spMkLst>
        </pc:spChg>
        <pc:spChg chg="add mod">
          <ac:chgData name="Alexandre Martins de Souza" userId="94c56585407493ab" providerId="LiveId" clId="{353BC504-C734-4525-BD4C-973502929912}" dt="2023-06-30T18:17:16.061" v="645" actId="1076"/>
          <ac:spMkLst>
            <pc:docMk/>
            <pc:sldMk cId="2847969595" sldId="323"/>
            <ac:spMk id="13" creationId="{4CD0E222-3CAC-B634-F078-6DD248AC7CBE}"/>
          </ac:spMkLst>
        </pc:spChg>
        <pc:spChg chg="add mod">
          <ac:chgData name="Alexandre Martins de Souza" userId="94c56585407493ab" providerId="LiveId" clId="{353BC504-C734-4525-BD4C-973502929912}" dt="2023-06-30T18:17:21.304" v="646" actId="1076"/>
          <ac:spMkLst>
            <pc:docMk/>
            <pc:sldMk cId="2847969595" sldId="323"/>
            <ac:spMk id="14" creationId="{3690B281-2FBB-6497-D398-5A424C9F726E}"/>
          </ac:spMkLst>
        </pc:spChg>
        <pc:spChg chg="add mod">
          <ac:chgData name="Alexandre Martins de Souza" userId="94c56585407493ab" providerId="LiveId" clId="{353BC504-C734-4525-BD4C-973502929912}" dt="2023-06-30T18:17:58.677" v="673" actId="14100"/>
          <ac:spMkLst>
            <pc:docMk/>
            <pc:sldMk cId="2847969595" sldId="323"/>
            <ac:spMk id="16" creationId="{7EEED76D-6E90-C6AE-E13D-0A584D0648C9}"/>
          </ac:spMkLst>
        </pc:spChg>
        <pc:spChg chg="add mod">
          <ac:chgData name="Alexandre Martins de Souza" userId="94c56585407493ab" providerId="LiveId" clId="{353BC504-C734-4525-BD4C-973502929912}" dt="2023-06-30T20:19:04.709" v="723" actId="1076"/>
          <ac:spMkLst>
            <pc:docMk/>
            <pc:sldMk cId="2847969595" sldId="323"/>
            <ac:spMk id="17" creationId="{F3086341-01FE-CF27-269A-D08CA16B6E64}"/>
          </ac:spMkLst>
        </pc:spChg>
        <pc:picChg chg="mod">
          <ac:chgData name="Alexandre Martins de Souza" userId="94c56585407493ab" providerId="LiveId" clId="{353BC504-C734-4525-BD4C-973502929912}" dt="2023-06-30T18:11:45.394" v="558" actId="1076"/>
          <ac:picMkLst>
            <pc:docMk/>
            <pc:sldMk cId="2847969595" sldId="323"/>
            <ac:picMk id="2050" creationId="{5D1DB156-695D-17B0-AC06-28C49E626EF2}"/>
          </ac:picMkLst>
        </pc:picChg>
        <pc:picChg chg="add mod">
          <ac:chgData name="Alexandre Martins de Souza" userId="94c56585407493ab" providerId="LiveId" clId="{353BC504-C734-4525-BD4C-973502929912}" dt="2023-06-30T18:12:08.046" v="566" actId="1076"/>
          <ac:picMkLst>
            <pc:docMk/>
            <pc:sldMk cId="2847969595" sldId="323"/>
            <ac:picMk id="3074" creationId="{314D7B45-E263-C84C-C97D-064E0E5E5096}"/>
          </ac:picMkLst>
        </pc:picChg>
      </pc:sldChg>
      <pc:sldChg chg="addSp delSp modSp add mod">
        <pc:chgData name="Alexandre Martins de Souza" userId="94c56585407493ab" providerId="LiveId" clId="{353BC504-C734-4525-BD4C-973502929912}" dt="2023-07-03T17:10:57.288" v="731" actId="1076"/>
        <pc:sldMkLst>
          <pc:docMk/>
          <pc:sldMk cId="2905701195" sldId="324"/>
        </pc:sldMkLst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2" creationId="{F39849F1-F04C-63D4-7A86-81BAAF2E66B8}"/>
          </ac:spMkLst>
        </pc:spChg>
        <pc:spChg chg="del">
          <ac:chgData name="Alexandre Martins de Souza" userId="94c56585407493ab" providerId="LiveId" clId="{353BC504-C734-4525-BD4C-973502929912}" dt="2023-06-30T18:18:13.886" v="676" actId="478"/>
          <ac:spMkLst>
            <pc:docMk/>
            <pc:sldMk cId="2905701195" sldId="324"/>
            <ac:spMk id="3" creationId="{924124F3-68EA-310A-AC1F-4E8E07D91B55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5" creationId="{6F32CD7D-DEA2-624A-70B7-8DB1F17DA439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8" creationId="{133F300A-1679-11DA-EBE8-BCD33FED0696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10" creationId="{678B3BE6-9DDE-BCBB-F44A-CBA381376AE9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11" creationId="{B25889F5-7B98-8D8F-855D-197019538317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13" creationId="{4CD0E222-3CAC-B634-F078-6DD248AC7CBE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14" creationId="{3690B281-2FBB-6497-D398-5A424C9F726E}"/>
          </ac:spMkLst>
        </pc:spChg>
        <pc:spChg chg="del">
          <ac:chgData name="Alexandre Martins de Souza" userId="94c56585407493ab" providerId="LiveId" clId="{353BC504-C734-4525-BD4C-973502929912}" dt="2023-06-30T18:18:10.945" v="675" actId="478"/>
          <ac:spMkLst>
            <pc:docMk/>
            <pc:sldMk cId="2905701195" sldId="324"/>
            <ac:spMk id="16" creationId="{7EEED76D-6E90-C6AE-E13D-0A584D0648C9}"/>
          </ac:spMkLst>
        </pc:spChg>
        <pc:picChg chg="add mod">
          <ac:chgData name="Alexandre Martins de Souza" userId="94c56585407493ab" providerId="LiveId" clId="{353BC504-C734-4525-BD4C-973502929912}" dt="2023-07-03T17:10:57.288" v="731" actId="1076"/>
          <ac:picMkLst>
            <pc:docMk/>
            <pc:sldMk cId="2905701195" sldId="324"/>
            <ac:picMk id="1026" creationId="{75BDF370-DC2E-386A-CAAC-1D7CE654774B}"/>
          </ac:picMkLst>
        </pc:picChg>
        <pc:picChg chg="del">
          <ac:chgData name="Alexandre Martins de Souza" userId="94c56585407493ab" providerId="LiveId" clId="{353BC504-C734-4525-BD4C-973502929912}" dt="2023-06-30T18:18:10.945" v="675" actId="478"/>
          <ac:picMkLst>
            <pc:docMk/>
            <pc:sldMk cId="2905701195" sldId="324"/>
            <ac:picMk id="2050" creationId="{5D1DB156-695D-17B0-AC06-28C49E626EF2}"/>
          </ac:picMkLst>
        </pc:picChg>
        <pc:picChg chg="del">
          <ac:chgData name="Alexandre Martins de Souza" userId="94c56585407493ab" providerId="LiveId" clId="{353BC504-C734-4525-BD4C-973502929912}" dt="2023-06-30T18:18:10.945" v="675" actId="478"/>
          <ac:picMkLst>
            <pc:docMk/>
            <pc:sldMk cId="2905701195" sldId="324"/>
            <ac:picMk id="3074" creationId="{314D7B45-E263-C84C-C97D-064E0E5E5096}"/>
          </ac:picMkLst>
        </pc:picChg>
      </pc:sldChg>
      <pc:sldChg chg="addSp delSp modSp add mod">
        <pc:chgData name="Alexandre Martins de Souza" userId="94c56585407493ab" providerId="LiveId" clId="{353BC504-C734-4525-BD4C-973502929912}" dt="2023-07-04T17:58:20.916" v="793" actId="1076"/>
        <pc:sldMkLst>
          <pc:docMk/>
          <pc:sldMk cId="3448191163" sldId="325"/>
        </pc:sldMkLst>
        <pc:spChg chg="add mod">
          <ac:chgData name="Alexandre Martins de Souza" userId="94c56585407493ab" providerId="LiveId" clId="{353BC504-C734-4525-BD4C-973502929912}" dt="2023-06-30T18:19:10.210" v="685" actId="14100"/>
          <ac:spMkLst>
            <pc:docMk/>
            <pc:sldMk cId="3448191163" sldId="325"/>
            <ac:spMk id="2" creationId="{1ACEB86E-610E-4303-130D-4AE61A233820}"/>
          </ac:spMkLst>
        </pc:spChg>
        <pc:spChg chg="add mod">
          <ac:chgData name="Alexandre Martins de Souza" userId="94c56585407493ab" providerId="LiveId" clId="{353BC504-C734-4525-BD4C-973502929912}" dt="2023-07-04T17:58:18.834" v="792" actId="1076"/>
          <ac:spMkLst>
            <pc:docMk/>
            <pc:sldMk cId="3448191163" sldId="325"/>
            <ac:spMk id="3" creationId="{A616A06F-CC31-DDAC-DD96-6E1B89E5B175}"/>
          </ac:spMkLst>
        </pc:spChg>
        <pc:spChg chg="del">
          <ac:chgData name="Alexandre Martins de Souza" userId="94c56585407493ab" providerId="LiveId" clId="{353BC504-C734-4525-BD4C-973502929912}" dt="2023-06-30T18:18:31.011" v="680" actId="478"/>
          <ac:spMkLst>
            <pc:docMk/>
            <pc:sldMk cId="3448191163" sldId="325"/>
            <ac:spMk id="7" creationId="{05A9AE3D-0D29-BB7E-234C-98C2A54DDCAF}"/>
          </ac:spMkLst>
        </pc:spChg>
        <pc:spChg chg="del">
          <ac:chgData name="Alexandre Martins de Souza" userId="94c56585407493ab" providerId="LiveId" clId="{353BC504-C734-4525-BD4C-973502929912}" dt="2023-06-30T18:18:29.707" v="679" actId="478"/>
          <ac:spMkLst>
            <pc:docMk/>
            <pc:sldMk cId="3448191163" sldId="325"/>
            <ac:spMk id="9" creationId="{776ACFA2-08A3-BECA-87EF-792E4FE7FEE0}"/>
          </ac:spMkLst>
        </pc:spChg>
        <pc:picChg chg="del">
          <ac:chgData name="Alexandre Martins de Souza" userId="94c56585407493ab" providerId="LiveId" clId="{353BC504-C734-4525-BD4C-973502929912}" dt="2023-06-30T18:18:28.600" v="678" actId="478"/>
          <ac:picMkLst>
            <pc:docMk/>
            <pc:sldMk cId="3448191163" sldId="325"/>
            <ac:picMk id="6" creationId="{410F181D-D04E-B7AF-85D8-F4C5B482ADAC}"/>
          </ac:picMkLst>
        </pc:picChg>
        <pc:picChg chg="add mod">
          <ac:chgData name="Alexandre Martins de Souza" userId="94c56585407493ab" providerId="LiveId" clId="{353BC504-C734-4525-BD4C-973502929912}" dt="2023-07-04T17:58:15.008" v="791" actId="1076"/>
          <ac:picMkLst>
            <pc:docMk/>
            <pc:sldMk cId="3448191163" sldId="325"/>
            <ac:picMk id="1026" creationId="{BD1AD261-FA28-CD91-5D9F-7EE0F1D80EAC}"/>
          </ac:picMkLst>
        </pc:picChg>
        <pc:picChg chg="add mod">
          <ac:chgData name="Alexandre Martins de Souza" userId="94c56585407493ab" providerId="LiveId" clId="{353BC504-C734-4525-BD4C-973502929912}" dt="2023-07-04T17:58:20.916" v="793" actId="1076"/>
          <ac:picMkLst>
            <pc:docMk/>
            <pc:sldMk cId="3448191163" sldId="325"/>
            <ac:picMk id="4098" creationId="{AB53F109-C6EF-EA6E-3393-EE135CCC18F7}"/>
          </ac:picMkLst>
        </pc:picChg>
        <pc:picChg chg="add del mod">
          <ac:chgData name="Alexandre Martins de Souza" userId="94c56585407493ab" providerId="LiveId" clId="{353BC504-C734-4525-BD4C-973502929912}" dt="2023-07-04T17:58:09.281" v="787" actId="478"/>
          <ac:picMkLst>
            <pc:docMk/>
            <pc:sldMk cId="3448191163" sldId="325"/>
            <ac:picMk id="4100" creationId="{BEC6F4D8-9C3E-83FA-03BC-9A600D8CCC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25/07/2023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25/07/2023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14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2023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/>
              <a:t>Computação Quântica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6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5" y="4876800"/>
            <a:ext cx="6334538" cy="7503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>
                <a:latin typeface="Segoe Fluent Icons" panose="050A0102010101010101" pitchFamily="18" charset="0"/>
              </a:rPr>
              <a:t>Computação Quântica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5" y="5701732"/>
            <a:ext cx="5471159" cy="94643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/>
              <a:t>Alexandre Martins de Souza</a:t>
            </a:r>
          </a:p>
          <a:p>
            <a:pPr rtl="0"/>
            <a:r>
              <a:rPr lang="pt-BR" sz="2400" dirty="0"/>
              <a:t>Centro Brasileiro de Pesquisas Físicas</a:t>
            </a:r>
          </a:p>
        </p:txBody>
      </p:sp>
      <p:pic>
        <p:nvPicPr>
          <p:cNvPr id="1026" name="Picture 2" descr="imagem sem descriÃ§Ã£o.">
            <a:extLst>
              <a:ext uri="{FF2B5EF4-FFF2-40B4-BE49-F238E27FC236}">
                <a16:creationId xmlns:a16="http://schemas.microsoft.com/office/drawing/2014/main" id="{0B0DD784-BCB8-89AE-D362-8E8BF69A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63DB9-C9CC-BB76-02AC-7EC004E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5141213"/>
            <a:ext cx="508883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a 51">
                <a:extLst>
                  <a:ext uri="{FF2B5EF4-FFF2-40B4-BE49-F238E27FC236}">
                    <a16:creationId xmlns:a16="http://schemas.microsoft.com/office/drawing/2014/main" id="{6A64C1F8-8E3A-FFA5-0767-56F13D57B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12680"/>
                  </p:ext>
                </p:extLst>
              </p:nvPr>
            </p:nvGraphicFramePr>
            <p:xfrm>
              <a:off x="4241569" y="1021876"/>
              <a:ext cx="5684284" cy="276110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27041">
                      <a:extLst>
                        <a:ext uri="{9D8B030D-6E8A-4147-A177-3AD203B41FA5}">
                          <a16:colId xmlns:a16="http://schemas.microsoft.com/office/drawing/2014/main" val="2014357114"/>
                        </a:ext>
                      </a:extLst>
                    </a:gridCol>
                    <a:gridCol w="2112757">
                      <a:extLst>
                        <a:ext uri="{9D8B030D-6E8A-4147-A177-3AD203B41FA5}">
                          <a16:colId xmlns:a16="http://schemas.microsoft.com/office/drawing/2014/main" val="4169072390"/>
                        </a:ext>
                      </a:extLst>
                    </a:gridCol>
                    <a:gridCol w="2444486">
                      <a:extLst>
                        <a:ext uri="{9D8B030D-6E8A-4147-A177-3AD203B41FA5}">
                          <a16:colId xmlns:a16="http://schemas.microsoft.com/office/drawing/2014/main" val="1238991687"/>
                        </a:ext>
                      </a:extLst>
                    </a:gridCol>
                  </a:tblGrid>
                  <a:tr h="372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Matriz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Entrada/Saída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851422"/>
                      </a:ext>
                    </a:extLst>
                  </a:tr>
                  <a:tr h="1194268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7794159"/>
                      </a:ext>
                    </a:extLst>
                  </a:tr>
                  <a:tr h="1194268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0" dirty="0"/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−|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041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a 51">
                <a:extLst>
                  <a:ext uri="{FF2B5EF4-FFF2-40B4-BE49-F238E27FC236}">
                    <a16:creationId xmlns:a16="http://schemas.microsoft.com/office/drawing/2014/main" id="{6A64C1F8-8E3A-FFA5-0767-56F13D57B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7412680"/>
                  </p:ext>
                </p:extLst>
              </p:nvPr>
            </p:nvGraphicFramePr>
            <p:xfrm>
              <a:off x="4241569" y="1021876"/>
              <a:ext cx="5684284" cy="276110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1127041">
                      <a:extLst>
                        <a:ext uri="{9D8B030D-6E8A-4147-A177-3AD203B41FA5}">
                          <a16:colId xmlns:a16="http://schemas.microsoft.com/office/drawing/2014/main" val="2014357114"/>
                        </a:ext>
                      </a:extLst>
                    </a:gridCol>
                    <a:gridCol w="2112757">
                      <a:extLst>
                        <a:ext uri="{9D8B030D-6E8A-4147-A177-3AD203B41FA5}">
                          <a16:colId xmlns:a16="http://schemas.microsoft.com/office/drawing/2014/main" val="4169072390"/>
                        </a:ext>
                      </a:extLst>
                    </a:gridCol>
                    <a:gridCol w="2444486">
                      <a:extLst>
                        <a:ext uri="{9D8B030D-6E8A-4147-A177-3AD203B41FA5}">
                          <a16:colId xmlns:a16="http://schemas.microsoft.com/office/drawing/2014/main" val="1238991687"/>
                        </a:ext>
                      </a:extLst>
                    </a:gridCol>
                  </a:tblGrid>
                  <a:tr h="372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Matriz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Entrada/Saída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851422"/>
                      </a:ext>
                    </a:extLst>
                  </a:tr>
                  <a:tr h="1194268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53314" t="-36041" r="-116138" b="-1568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32338" t="-36041" r="-249" b="-1568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7794159"/>
                      </a:ext>
                    </a:extLst>
                  </a:tr>
                  <a:tr h="1194268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53314" t="-136735" r="-116138" b="-57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132338" t="-136735" r="-249" b="-57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0412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ela 51">
                <a:extLst>
                  <a:ext uri="{FF2B5EF4-FFF2-40B4-BE49-F238E27FC236}">
                    <a16:creationId xmlns:a16="http://schemas.microsoft.com/office/drawing/2014/main" id="{1180F287-947E-8D95-45AE-FB40236AE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715761"/>
                  </p:ext>
                </p:extLst>
              </p:nvPr>
            </p:nvGraphicFramePr>
            <p:xfrm>
              <a:off x="4241569" y="3951898"/>
              <a:ext cx="5684285" cy="276110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96079">
                      <a:extLst>
                        <a:ext uri="{9D8B030D-6E8A-4147-A177-3AD203B41FA5}">
                          <a16:colId xmlns:a16="http://schemas.microsoft.com/office/drawing/2014/main" val="2014357114"/>
                        </a:ext>
                      </a:extLst>
                    </a:gridCol>
                    <a:gridCol w="1926832">
                      <a:extLst>
                        <a:ext uri="{9D8B030D-6E8A-4147-A177-3AD203B41FA5}">
                          <a16:colId xmlns:a16="http://schemas.microsoft.com/office/drawing/2014/main" val="4169072390"/>
                        </a:ext>
                      </a:extLst>
                    </a:gridCol>
                    <a:gridCol w="2961374">
                      <a:extLst>
                        <a:ext uri="{9D8B030D-6E8A-4147-A177-3AD203B41FA5}">
                          <a16:colId xmlns:a16="http://schemas.microsoft.com/office/drawing/2014/main" val="12389916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Matriz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Entrada/Saída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8514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kumimoji="0" lang="pt-BR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pt-BR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0" lang="pt-BR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0" lang="pt-BR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0" lang="pt-BR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0" lang="pt-BR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kumimoji="0" lang="pt-BR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prstClr val="black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pt-BR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oMath>
                          </a14:m>
                          <a:endParaRPr lang="pt-B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l"/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0" baseline="0" dirty="0">
                              <a:latin typeface="+mn-lt"/>
                            </a:rPr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7794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pt-B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pt-BR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pt-B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pt-B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pt-B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𝑒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pt-BR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pt-BR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𝜆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oMath>
                          </a14:m>
                          <a:endParaRPr lang="pt-BR" b="0" i="1" dirty="0">
                            <a:latin typeface="Cambria Math" panose="02040503050406030204" pitchFamily="18" charset="0"/>
                          </a:endParaRPr>
                        </a:p>
                        <a:p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0" baseline="0" dirty="0">
                              <a:latin typeface="+mn-lt"/>
                            </a:rPr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pt-BR" b="0" dirty="0"/>
                            <a:t>              </a:t>
                          </a:r>
                          <a14:m>
                            <m:oMath xmlns:m="http://schemas.openxmlformats.org/officeDocument/2006/math"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  <m:r>
                                <a:rPr lang="pt-BR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oMath>
                          </a14:m>
                          <a:endParaRPr lang="pt-BR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2041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ela 51">
                <a:extLst>
                  <a:ext uri="{FF2B5EF4-FFF2-40B4-BE49-F238E27FC236}">
                    <a16:creationId xmlns:a16="http://schemas.microsoft.com/office/drawing/2014/main" id="{1180F287-947E-8D95-45AE-FB40236AE5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715761"/>
                  </p:ext>
                </p:extLst>
              </p:nvPr>
            </p:nvGraphicFramePr>
            <p:xfrm>
              <a:off x="4241569" y="3951898"/>
              <a:ext cx="5684285" cy="2761107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96079">
                      <a:extLst>
                        <a:ext uri="{9D8B030D-6E8A-4147-A177-3AD203B41FA5}">
                          <a16:colId xmlns:a16="http://schemas.microsoft.com/office/drawing/2014/main" val="2014357114"/>
                        </a:ext>
                      </a:extLst>
                    </a:gridCol>
                    <a:gridCol w="1926832">
                      <a:extLst>
                        <a:ext uri="{9D8B030D-6E8A-4147-A177-3AD203B41FA5}">
                          <a16:colId xmlns:a16="http://schemas.microsoft.com/office/drawing/2014/main" val="4169072390"/>
                        </a:ext>
                      </a:extLst>
                    </a:gridCol>
                    <a:gridCol w="2961374">
                      <a:extLst>
                        <a:ext uri="{9D8B030D-6E8A-4147-A177-3AD203B41FA5}">
                          <a16:colId xmlns:a16="http://schemas.microsoft.com/office/drawing/2014/main" val="12389916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Nome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Matriz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Entrada/Saída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851422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1456" t="-36923" r="-154430" b="-15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91786" t="-36923" r="-205" b="-1594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7794159"/>
                      </a:ext>
                    </a:extLst>
                  </a:tr>
                  <a:tr h="1201547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1456" t="-134848" r="-154430" b="-57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91786" t="-134848" r="-205" b="-57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04126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Agrupar 2">
            <a:extLst>
              <a:ext uri="{FF2B5EF4-FFF2-40B4-BE49-F238E27FC236}">
                <a16:creationId xmlns:a16="http://schemas.microsoft.com/office/drawing/2014/main" id="{B4211F7F-F927-07FF-46B8-1E8D5BE2A2CA}"/>
              </a:ext>
            </a:extLst>
          </p:cNvPr>
          <p:cNvGrpSpPr/>
          <p:nvPr/>
        </p:nvGrpSpPr>
        <p:grpSpPr>
          <a:xfrm>
            <a:off x="2529462" y="1213517"/>
            <a:ext cx="1301885" cy="1160962"/>
            <a:chOff x="9763717" y="3907322"/>
            <a:chExt cx="1832317" cy="155956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D4C31AA-92F9-B100-3671-349E28AB400F}"/>
                </a:ext>
              </a:extLst>
            </p:cNvPr>
            <p:cNvSpPr/>
            <p:nvPr/>
          </p:nvSpPr>
          <p:spPr>
            <a:xfrm>
              <a:off x="9763717" y="3907322"/>
              <a:ext cx="1832317" cy="1559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A520BF07-A2B4-A3B6-F7D1-62CA0C96FD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4143524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55A4C73C-4132-CEA1-BE73-E447581D8153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5043216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CBF20E2-346E-46FC-B6BC-EC6A5A4341A7}"/>
                </a:ext>
              </a:extLst>
            </p:cNvPr>
            <p:cNvSpPr/>
            <p:nvPr/>
          </p:nvSpPr>
          <p:spPr>
            <a:xfrm>
              <a:off x="10607779" y="4066159"/>
              <a:ext cx="180532" cy="1547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0F75F5D2-3887-9BD5-A735-DDF64ADB52A0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045" y="4080227"/>
              <a:ext cx="0" cy="977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577AAB-7740-DD28-1317-18A33981D653}"/>
                </a:ext>
              </a:extLst>
            </p:cNvPr>
            <p:cNvSpPr/>
            <p:nvPr/>
          </p:nvSpPr>
          <p:spPr>
            <a:xfrm>
              <a:off x="10543300" y="4895214"/>
              <a:ext cx="309489" cy="400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X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7168DE5-C82E-0162-E1D4-D347A45C1171}"/>
              </a:ext>
            </a:extLst>
          </p:cNvPr>
          <p:cNvGrpSpPr/>
          <p:nvPr/>
        </p:nvGrpSpPr>
        <p:grpSpPr>
          <a:xfrm>
            <a:off x="2542371" y="2591110"/>
            <a:ext cx="1301885" cy="1160962"/>
            <a:chOff x="9763717" y="3907322"/>
            <a:chExt cx="1832317" cy="155956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6DC3BC5-8A2A-2ACE-E301-6FBD9DE2EB20}"/>
                </a:ext>
              </a:extLst>
            </p:cNvPr>
            <p:cNvSpPr/>
            <p:nvPr/>
          </p:nvSpPr>
          <p:spPr>
            <a:xfrm>
              <a:off x="9763717" y="3907322"/>
              <a:ext cx="1832317" cy="1559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23965B8-7F5E-B00E-7799-E351651F0DC9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4143524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AE6548D-D97B-81DC-0855-53D650C6A573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5043216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EC116551-BDBC-0FB9-BA68-C1612E431D23}"/>
                </a:ext>
              </a:extLst>
            </p:cNvPr>
            <p:cNvSpPr/>
            <p:nvPr/>
          </p:nvSpPr>
          <p:spPr>
            <a:xfrm>
              <a:off x="10607779" y="4066159"/>
              <a:ext cx="180532" cy="1547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53BE3D05-3CBB-9B5A-6C5D-34413ED85C3F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045" y="4080227"/>
              <a:ext cx="0" cy="977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0A5DBFB6-5AA0-E572-5E1C-CF2F086D2ABF}"/>
                </a:ext>
              </a:extLst>
            </p:cNvPr>
            <p:cNvSpPr/>
            <p:nvPr/>
          </p:nvSpPr>
          <p:spPr>
            <a:xfrm>
              <a:off x="10543300" y="4895214"/>
              <a:ext cx="309489" cy="400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Z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D8FA9C2-7A26-FEE1-2E71-7C44FED64BA2}"/>
              </a:ext>
            </a:extLst>
          </p:cNvPr>
          <p:cNvGrpSpPr/>
          <p:nvPr/>
        </p:nvGrpSpPr>
        <p:grpSpPr>
          <a:xfrm>
            <a:off x="2558614" y="4183945"/>
            <a:ext cx="1301885" cy="1160962"/>
            <a:chOff x="9763717" y="3907322"/>
            <a:chExt cx="1832317" cy="1559560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1307E2A-F447-3B29-DBDA-B2F5E3A95A1B}"/>
                </a:ext>
              </a:extLst>
            </p:cNvPr>
            <p:cNvSpPr/>
            <p:nvPr/>
          </p:nvSpPr>
          <p:spPr>
            <a:xfrm>
              <a:off x="9763717" y="3907322"/>
              <a:ext cx="1832317" cy="1559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6C73D525-59D8-2E3B-A4DB-8AA269C36227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4143524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8F2B7771-5F28-E5A7-47B1-15EC60A264C1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5043216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3655EF15-C910-2ACD-41F3-FDAC3FD4B539}"/>
                </a:ext>
              </a:extLst>
            </p:cNvPr>
            <p:cNvSpPr/>
            <p:nvPr/>
          </p:nvSpPr>
          <p:spPr>
            <a:xfrm>
              <a:off x="10607779" y="4066159"/>
              <a:ext cx="180532" cy="1547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D46867FD-A6B9-56C9-38D0-E98BB53423A2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045" y="4080227"/>
              <a:ext cx="0" cy="977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E67EBC2B-1181-A2C6-D8EC-C9B43760437D}"/>
                </a:ext>
              </a:extLst>
            </p:cNvPr>
            <p:cNvSpPr/>
            <p:nvPr/>
          </p:nvSpPr>
          <p:spPr>
            <a:xfrm>
              <a:off x="10543300" y="4895214"/>
              <a:ext cx="309489" cy="400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2EF7C1D-8451-ECCC-8669-2385B3813467}"/>
              </a:ext>
            </a:extLst>
          </p:cNvPr>
          <p:cNvGrpSpPr/>
          <p:nvPr/>
        </p:nvGrpSpPr>
        <p:grpSpPr>
          <a:xfrm>
            <a:off x="2542371" y="5531453"/>
            <a:ext cx="1301885" cy="1160962"/>
            <a:chOff x="9763717" y="3907322"/>
            <a:chExt cx="1832317" cy="1559560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CECA3B2F-08D8-661B-92D6-A8C30D975EE2}"/>
                </a:ext>
              </a:extLst>
            </p:cNvPr>
            <p:cNvSpPr/>
            <p:nvPr/>
          </p:nvSpPr>
          <p:spPr>
            <a:xfrm>
              <a:off x="9763717" y="3907322"/>
              <a:ext cx="1832317" cy="1559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D8F92F75-74D8-2010-BC2A-8FF4DFE6A817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4143524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715DAC72-CB97-EE5C-B8A2-5ED2F3F8DE4F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5043216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E770742B-48F8-CADC-93BF-6EE718C62A4E}"/>
                </a:ext>
              </a:extLst>
            </p:cNvPr>
            <p:cNvSpPr/>
            <p:nvPr/>
          </p:nvSpPr>
          <p:spPr>
            <a:xfrm>
              <a:off x="10607779" y="4066159"/>
              <a:ext cx="180532" cy="1547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FA3F89CC-E8F3-BD9A-5C89-09C12CBCB4F8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045" y="4080227"/>
              <a:ext cx="0" cy="977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2412C27-0EF5-2FAB-9071-4BA71733490B}"/>
                </a:ext>
              </a:extLst>
            </p:cNvPr>
            <p:cNvSpPr/>
            <p:nvPr/>
          </p:nvSpPr>
          <p:spPr>
            <a:xfrm>
              <a:off x="10543300" y="4895214"/>
              <a:ext cx="309489" cy="400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185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70EF261-4952-FC5C-B0A6-925D8417F6D2}"/>
              </a:ext>
            </a:extLst>
          </p:cNvPr>
          <p:cNvCxnSpPr>
            <a:cxnSpLocks/>
          </p:cNvCxnSpPr>
          <p:nvPr/>
        </p:nvCxnSpPr>
        <p:spPr>
          <a:xfrm>
            <a:off x="1440165" y="4781308"/>
            <a:ext cx="0" cy="12315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164B3A76-8BA6-6079-E63B-7B70E97AC744}"/>
              </a:ext>
            </a:extLst>
          </p:cNvPr>
          <p:cNvSpPr/>
          <p:nvPr/>
        </p:nvSpPr>
        <p:spPr>
          <a:xfrm>
            <a:off x="524006" y="2076367"/>
            <a:ext cx="1832317" cy="149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B16E32-1131-6D3B-C9A3-76429D5522F5}"/>
              </a:ext>
            </a:extLst>
          </p:cNvPr>
          <p:cNvSpPr txBox="1"/>
          <p:nvPr/>
        </p:nvSpPr>
        <p:spPr>
          <a:xfrm>
            <a:off x="1684010" y="1043387"/>
            <a:ext cx="914402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dirty="0"/>
              <a:t>SWAP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36A2B3-A450-22BE-900A-C49A6F01DE3E}"/>
              </a:ext>
            </a:extLst>
          </p:cNvPr>
          <p:cNvSpPr txBox="1"/>
          <p:nvPr/>
        </p:nvSpPr>
        <p:spPr>
          <a:xfrm>
            <a:off x="1537488" y="1456047"/>
            <a:ext cx="464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porta SWAP troca o estado de dois </a:t>
            </a:r>
            <a:r>
              <a:rPr lang="pt-BR" dirty="0" err="1"/>
              <a:t>qubits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EF9D8FB-6296-F221-70F7-0961DC07999A}"/>
                  </a:ext>
                </a:extLst>
              </p:cNvPr>
              <p:cNvSpPr txBox="1"/>
              <p:nvPr/>
            </p:nvSpPr>
            <p:spPr>
              <a:xfrm>
                <a:off x="4761911" y="2339561"/>
                <a:ext cx="1581074" cy="963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EF9D8FB-6296-F221-70F7-0961DC07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911" y="2339561"/>
                <a:ext cx="1581074" cy="963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F712021-1303-F6E9-874C-B1EDFDF41746}"/>
              </a:ext>
            </a:extLst>
          </p:cNvPr>
          <p:cNvSpPr/>
          <p:nvPr/>
        </p:nvSpPr>
        <p:spPr>
          <a:xfrm>
            <a:off x="4136950" y="2698034"/>
            <a:ext cx="548640" cy="246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1992854-DC34-ADD9-19E5-9AC33EA888E1}"/>
              </a:ext>
            </a:extLst>
          </p:cNvPr>
          <p:cNvCxnSpPr>
            <a:cxnSpLocks/>
          </p:cNvCxnSpPr>
          <p:nvPr/>
        </p:nvCxnSpPr>
        <p:spPr>
          <a:xfrm>
            <a:off x="749089" y="2368841"/>
            <a:ext cx="1308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64D21D-5AE6-6437-4750-5B8397D55A21}"/>
              </a:ext>
            </a:extLst>
          </p:cNvPr>
          <p:cNvCxnSpPr>
            <a:cxnSpLocks/>
          </p:cNvCxnSpPr>
          <p:nvPr/>
        </p:nvCxnSpPr>
        <p:spPr>
          <a:xfrm>
            <a:off x="749089" y="3268533"/>
            <a:ext cx="1308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F825DB5-EDBE-90A6-0E8F-C6FEF1C998B1}"/>
                  </a:ext>
                </a:extLst>
              </p:cNvPr>
              <p:cNvSpPr txBox="1"/>
              <p:nvPr/>
            </p:nvSpPr>
            <p:spPr>
              <a:xfrm>
                <a:off x="2328189" y="2221228"/>
                <a:ext cx="183231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F825DB5-EDBE-90A6-0E8F-C6FEF1C9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189" y="2221228"/>
                <a:ext cx="1832317" cy="1200329"/>
              </a:xfrm>
              <a:prstGeom prst="rect">
                <a:avLst/>
              </a:prstGeom>
              <a:blipFill>
                <a:blip r:embed="rId3"/>
                <a:stretch>
                  <a:fillRect t="-36548" r="-13333" b="-568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1AC258D-D2FD-FDA2-99FA-427A20C1443C}"/>
              </a:ext>
            </a:extLst>
          </p:cNvPr>
          <p:cNvCxnSpPr/>
          <p:nvPr/>
        </p:nvCxnSpPr>
        <p:spPr>
          <a:xfrm>
            <a:off x="1426097" y="2425113"/>
            <a:ext cx="0" cy="7957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BE443C57-CA35-8C34-F2A1-CE5BEABC48C1}"/>
              </a:ext>
            </a:extLst>
          </p:cNvPr>
          <p:cNvSpPr/>
          <p:nvPr/>
        </p:nvSpPr>
        <p:spPr>
          <a:xfrm>
            <a:off x="1168338" y="2180914"/>
            <a:ext cx="497934" cy="369332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5A7900A6-73D0-C843-F934-7C9677AFA460}"/>
              </a:ext>
            </a:extLst>
          </p:cNvPr>
          <p:cNvSpPr/>
          <p:nvPr/>
        </p:nvSpPr>
        <p:spPr>
          <a:xfrm>
            <a:off x="1168338" y="3083867"/>
            <a:ext cx="497934" cy="369332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5344608-0663-5F15-8352-47DDAC5B2945}"/>
              </a:ext>
            </a:extLst>
          </p:cNvPr>
          <p:cNvSpPr txBox="1"/>
          <p:nvPr/>
        </p:nvSpPr>
        <p:spPr>
          <a:xfrm>
            <a:off x="4553677" y="5153539"/>
            <a:ext cx="691937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Mais sobre portas e circuitos veja: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 </a:t>
            </a:r>
            <a:r>
              <a:rPr lang="pt-BR" sz="1600" dirty="0">
                <a:latin typeface="Segoe Print" panose="02000600000000000000" pitchFamily="2" charset="0"/>
              </a:rPr>
              <a:t>M.A. Nielsen e I. L. Chuang  Computação Quântica e Informação Quântica</a:t>
            </a:r>
            <a:r>
              <a:rPr lang="pt-BR" sz="1600" dirty="0"/>
              <a:t>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15407D3-4CF1-F1B3-7129-DBA5EC01BAA3}"/>
              </a:ext>
            </a:extLst>
          </p:cNvPr>
          <p:cNvSpPr txBox="1"/>
          <p:nvPr/>
        </p:nvSpPr>
        <p:spPr>
          <a:xfrm>
            <a:off x="524006" y="3839721"/>
            <a:ext cx="2858749" cy="369332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 err="1"/>
              <a:t>Fredkin</a:t>
            </a:r>
            <a:r>
              <a:rPr lang="pt-BR" dirty="0"/>
              <a:t> (Swap controlado) 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5C6541F-BBD9-F2FA-D9CC-1C50FF482375}"/>
              </a:ext>
            </a:extLst>
          </p:cNvPr>
          <p:cNvSpPr txBox="1"/>
          <p:nvPr/>
        </p:nvSpPr>
        <p:spPr>
          <a:xfrm>
            <a:off x="7698532" y="914436"/>
            <a:ext cx="914402" cy="36933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 err="1"/>
              <a:t>Tofolli</a:t>
            </a:r>
            <a:r>
              <a:rPr lang="pt-BR" dirty="0"/>
              <a:t>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6F88726-6142-CB11-2734-DBAC6413D305}"/>
              </a:ext>
            </a:extLst>
          </p:cNvPr>
          <p:cNvSpPr txBox="1"/>
          <p:nvPr/>
        </p:nvSpPr>
        <p:spPr>
          <a:xfrm>
            <a:off x="7426970" y="1374912"/>
            <a:ext cx="4765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porta Toffoli inverte o terceiro </a:t>
            </a:r>
            <a:r>
              <a:rPr lang="pt-BR" dirty="0" err="1"/>
              <a:t>qubit</a:t>
            </a:r>
            <a:r>
              <a:rPr lang="pt-BR" dirty="0"/>
              <a:t> se os dois primeiros </a:t>
            </a:r>
            <a:r>
              <a:rPr lang="pt-BR" dirty="0" err="1"/>
              <a:t>qubits</a:t>
            </a:r>
            <a:r>
              <a:rPr lang="pt-BR" dirty="0"/>
              <a:t> forem ambos “1”.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22C2808-19CB-3986-88E3-1A9D416B3DB2}"/>
              </a:ext>
            </a:extLst>
          </p:cNvPr>
          <p:cNvSpPr/>
          <p:nvPr/>
        </p:nvSpPr>
        <p:spPr>
          <a:xfrm>
            <a:off x="7485192" y="2095220"/>
            <a:ext cx="1832317" cy="238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77D1E5B-8952-49A9-353F-F3AA30F56D35}"/>
              </a:ext>
            </a:extLst>
          </p:cNvPr>
          <p:cNvCxnSpPr/>
          <p:nvPr/>
        </p:nvCxnSpPr>
        <p:spPr>
          <a:xfrm>
            <a:off x="7721588" y="2484924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2F5CFB0E-75D8-8938-381E-25A072CC6978}"/>
              </a:ext>
            </a:extLst>
          </p:cNvPr>
          <p:cNvCxnSpPr/>
          <p:nvPr/>
        </p:nvCxnSpPr>
        <p:spPr>
          <a:xfrm>
            <a:off x="7735655" y="3125579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5B4A5AC6-F854-57C6-027A-852052C4E487}"/>
              </a:ext>
            </a:extLst>
          </p:cNvPr>
          <p:cNvCxnSpPr/>
          <p:nvPr/>
        </p:nvCxnSpPr>
        <p:spPr>
          <a:xfrm>
            <a:off x="7721586" y="3759135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Elipse 37">
            <a:extLst>
              <a:ext uri="{FF2B5EF4-FFF2-40B4-BE49-F238E27FC236}">
                <a16:creationId xmlns:a16="http://schemas.microsoft.com/office/drawing/2014/main" id="{B59B5A44-3BF6-DB87-C513-58C902630379}"/>
              </a:ext>
            </a:extLst>
          </p:cNvPr>
          <p:cNvSpPr/>
          <p:nvPr/>
        </p:nvSpPr>
        <p:spPr>
          <a:xfrm>
            <a:off x="8339408" y="2389661"/>
            <a:ext cx="134804" cy="1569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E92C454-8873-66FE-4656-3D5F072DAB33}"/>
              </a:ext>
            </a:extLst>
          </p:cNvPr>
          <p:cNvSpPr/>
          <p:nvPr/>
        </p:nvSpPr>
        <p:spPr>
          <a:xfrm>
            <a:off x="8337060" y="3034435"/>
            <a:ext cx="134804" cy="1569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0AFEE53C-AFF9-4440-6391-AD68BD5629F1}"/>
              </a:ext>
            </a:extLst>
          </p:cNvPr>
          <p:cNvCxnSpPr>
            <a:cxnSpLocks/>
          </p:cNvCxnSpPr>
          <p:nvPr/>
        </p:nvCxnSpPr>
        <p:spPr>
          <a:xfrm>
            <a:off x="8401351" y="2523638"/>
            <a:ext cx="0" cy="12315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91962765-4C6D-9F3B-B4E3-C56C60183F18}"/>
              </a:ext>
            </a:extLst>
          </p:cNvPr>
          <p:cNvSpPr/>
          <p:nvPr/>
        </p:nvSpPr>
        <p:spPr>
          <a:xfrm>
            <a:off x="8228023" y="3648208"/>
            <a:ext cx="351692" cy="4237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74C347B-B8AC-E921-B388-6F6B47B02D43}"/>
                  </a:ext>
                </a:extLst>
              </p:cNvPr>
              <p:cNvSpPr txBox="1"/>
              <p:nvPr/>
            </p:nvSpPr>
            <p:spPr>
              <a:xfrm>
                <a:off x="9373955" y="2038645"/>
                <a:ext cx="183231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74C347B-B8AC-E921-B388-6F6B47B02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955" y="2038645"/>
                <a:ext cx="1832317" cy="2308324"/>
              </a:xfrm>
              <a:prstGeom prst="rect">
                <a:avLst/>
              </a:prstGeom>
              <a:blipFill>
                <a:blip r:embed="rId4"/>
                <a:stretch>
                  <a:fillRect t="-18997" r="-20333" b="-290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tângulo 42">
            <a:extLst>
              <a:ext uri="{FF2B5EF4-FFF2-40B4-BE49-F238E27FC236}">
                <a16:creationId xmlns:a16="http://schemas.microsoft.com/office/drawing/2014/main" id="{6A2DB266-B185-1C7C-BBA4-97D454B57486}"/>
              </a:ext>
            </a:extLst>
          </p:cNvPr>
          <p:cNvSpPr/>
          <p:nvPr/>
        </p:nvSpPr>
        <p:spPr>
          <a:xfrm>
            <a:off x="596867" y="4321248"/>
            <a:ext cx="1832317" cy="238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C1E8BC28-A3DE-586B-33BC-9CED917FEEB7}"/>
              </a:ext>
            </a:extLst>
          </p:cNvPr>
          <p:cNvCxnSpPr/>
          <p:nvPr/>
        </p:nvCxnSpPr>
        <p:spPr>
          <a:xfrm>
            <a:off x="760402" y="4742594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8848ADE0-A4C5-F9B1-252A-4C5C95696EC2}"/>
              </a:ext>
            </a:extLst>
          </p:cNvPr>
          <p:cNvCxnSpPr/>
          <p:nvPr/>
        </p:nvCxnSpPr>
        <p:spPr>
          <a:xfrm>
            <a:off x="774469" y="5383249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FA5FB30-AEC9-5679-9D0A-9DCD3E4B6488}"/>
              </a:ext>
            </a:extLst>
          </p:cNvPr>
          <p:cNvCxnSpPr/>
          <p:nvPr/>
        </p:nvCxnSpPr>
        <p:spPr>
          <a:xfrm>
            <a:off x="760400" y="6016805"/>
            <a:ext cx="1336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Elipse 46">
            <a:extLst>
              <a:ext uri="{FF2B5EF4-FFF2-40B4-BE49-F238E27FC236}">
                <a16:creationId xmlns:a16="http://schemas.microsoft.com/office/drawing/2014/main" id="{C6A4EDEB-3899-A347-72CB-DA1CAA0570A8}"/>
              </a:ext>
            </a:extLst>
          </p:cNvPr>
          <p:cNvSpPr/>
          <p:nvPr/>
        </p:nvSpPr>
        <p:spPr>
          <a:xfrm>
            <a:off x="1378222" y="4647331"/>
            <a:ext cx="134804" cy="1569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inal de Multiplicação 47">
            <a:extLst>
              <a:ext uri="{FF2B5EF4-FFF2-40B4-BE49-F238E27FC236}">
                <a16:creationId xmlns:a16="http://schemas.microsoft.com/office/drawing/2014/main" id="{DC5FA319-726B-5772-7AB3-DB39EB174A7D}"/>
              </a:ext>
            </a:extLst>
          </p:cNvPr>
          <p:cNvSpPr/>
          <p:nvPr/>
        </p:nvSpPr>
        <p:spPr>
          <a:xfrm>
            <a:off x="1180935" y="5191484"/>
            <a:ext cx="497934" cy="369332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Sinal de Multiplicação 48">
            <a:extLst>
              <a:ext uri="{FF2B5EF4-FFF2-40B4-BE49-F238E27FC236}">
                <a16:creationId xmlns:a16="http://schemas.microsoft.com/office/drawing/2014/main" id="{7B2BE8CF-F4CC-439B-9E2E-DD5E1C06977E}"/>
              </a:ext>
            </a:extLst>
          </p:cNvPr>
          <p:cNvSpPr/>
          <p:nvPr/>
        </p:nvSpPr>
        <p:spPr>
          <a:xfrm>
            <a:off x="1177130" y="5825039"/>
            <a:ext cx="497934" cy="369332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35CA1D03-C27E-41D4-A4E4-E3CBF0ED0367}"/>
              </a:ext>
            </a:extLst>
          </p:cNvPr>
          <p:cNvCxnSpPr>
            <a:cxnSpLocks/>
          </p:cNvCxnSpPr>
          <p:nvPr/>
        </p:nvCxnSpPr>
        <p:spPr>
          <a:xfrm flipH="1">
            <a:off x="1426097" y="4647331"/>
            <a:ext cx="14067" cy="13623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A3217AEA-0C84-EC42-38A6-AFC0A5143F93}"/>
                  </a:ext>
                </a:extLst>
              </p:cNvPr>
              <p:cNvSpPr txBox="1"/>
              <p:nvPr/>
            </p:nvSpPr>
            <p:spPr>
              <a:xfrm>
                <a:off x="2397392" y="4321248"/>
                <a:ext cx="183231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A3217AEA-0C84-EC42-38A6-AFC0A514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392" y="4321248"/>
                <a:ext cx="1832317" cy="2308324"/>
              </a:xfrm>
              <a:prstGeom prst="rect">
                <a:avLst/>
              </a:prstGeom>
              <a:blipFill>
                <a:blip r:embed="rId5"/>
                <a:stretch>
                  <a:fillRect t="-18997" r="-20266" b="-290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39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C44813-644E-2B54-93E9-FAEEAED9C885}"/>
              </a:ext>
            </a:extLst>
          </p:cNvPr>
          <p:cNvSpPr txBox="1"/>
          <p:nvPr/>
        </p:nvSpPr>
        <p:spPr>
          <a:xfrm>
            <a:off x="1295330" y="1095711"/>
            <a:ext cx="10105487" cy="147732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b="1" dirty="0"/>
              <a:t>Teorema: </a:t>
            </a:r>
            <a:r>
              <a:rPr lang="pt-BR" sz="1800" dirty="0"/>
              <a:t>Qualquer computação quântica pode ser executada por uma sequência de portas de um </a:t>
            </a:r>
            <a:r>
              <a:rPr lang="pt-BR" sz="1800" dirty="0" err="1"/>
              <a:t>qubit</a:t>
            </a:r>
            <a:r>
              <a:rPr lang="pt-BR" sz="1800" dirty="0"/>
              <a:t>  junto com portas de dois </a:t>
            </a:r>
            <a:r>
              <a:rPr lang="pt-BR" sz="1800" dirty="0" err="1"/>
              <a:t>qubits</a:t>
            </a:r>
            <a:r>
              <a:rPr lang="pt-BR" sz="18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O Conjunto mínimo de portas necessárias para realizar qualquer computação quântica é chamado de conjunto universal (Ex. H, S, T, CNOT).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74D805-D47D-71F8-59BA-5616C749D306}"/>
              </a:ext>
            </a:extLst>
          </p:cNvPr>
          <p:cNvSpPr txBox="1"/>
          <p:nvPr/>
        </p:nvSpPr>
        <p:spPr>
          <a:xfrm>
            <a:off x="1295330" y="2668558"/>
            <a:ext cx="4562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Circuito de BELL</a:t>
            </a:r>
          </a:p>
        </p:txBody>
      </p:sp>
      <p:pic>
        <p:nvPicPr>
          <p:cNvPr id="5" name="Imagem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B46367E9-5D37-B092-8A4D-AE6F7E88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6" t="14265" r="3805" b="10113"/>
          <a:stretch/>
        </p:blipFill>
        <p:spPr>
          <a:xfrm>
            <a:off x="1448386" y="3429000"/>
            <a:ext cx="2813911" cy="2363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a 13">
                <a:extLst>
                  <a:ext uri="{FF2B5EF4-FFF2-40B4-BE49-F238E27FC236}">
                    <a16:creationId xmlns:a16="http://schemas.microsoft.com/office/drawing/2014/main" id="{0412B0C5-821A-949F-0617-F781DCFCE0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7818680"/>
                  </p:ext>
                </p:extLst>
              </p:nvPr>
            </p:nvGraphicFramePr>
            <p:xfrm>
              <a:off x="4476691" y="3073522"/>
              <a:ext cx="6967790" cy="333476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378341">
                      <a:extLst>
                        <a:ext uri="{9D8B030D-6E8A-4147-A177-3AD203B41FA5}">
                          <a16:colId xmlns:a16="http://schemas.microsoft.com/office/drawing/2014/main" val="860752832"/>
                        </a:ext>
                      </a:extLst>
                    </a:gridCol>
                    <a:gridCol w="3468818">
                      <a:extLst>
                        <a:ext uri="{9D8B030D-6E8A-4147-A177-3AD203B41FA5}">
                          <a16:colId xmlns:a16="http://schemas.microsoft.com/office/drawing/2014/main" val="95183655"/>
                        </a:ext>
                      </a:extLst>
                    </a:gridCol>
                    <a:gridCol w="2120631">
                      <a:extLst>
                        <a:ext uri="{9D8B030D-6E8A-4147-A177-3AD203B41FA5}">
                          <a16:colId xmlns:a16="http://schemas.microsoft.com/office/drawing/2014/main" val="197103083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Estado inicial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err="1"/>
                            <a:t>Hadamard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CNOT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395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⨂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|0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04156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⨂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e>
                                    </m:d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+|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94905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⨂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|0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27564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⨂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|1</m:t>
                                    </m:r>
                                  </m:e>
                                </m:d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pt-BR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pt-BR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d>
                                      <m:dPr>
                                        <m:begChr m:val=""/>
                                        <m:endChr m:val="⟩"/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45338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a 13">
                <a:extLst>
                  <a:ext uri="{FF2B5EF4-FFF2-40B4-BE49-F238E27FC236}">
                    <a16:creationId xmlns:a16="http://schemas.microsoft.com/office/drawing/2014/main" id="{0412B0C5-821A-949F-0617-F781DCFCE0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7818680"/>
                  </p:ext>
                </p:extLst>
              </p:nvPr>
            </p:nvGraphicFramePr>
            <p:xfrm>
              <a:off x="4476691" y="3073522"/>
              <a:ext cx="6967790" cy="333476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378341">
                      <a:extLst>
                        <a:ext uri="{9D8B030D-6E8A-4147-A177-3AD203B41FA5}">
                          <a16:colId xmlns:a16="http://schemas.microsoft.com/office/drawing/2014/main" val="860752832"/>
                        </a:ext>
                      </a:extLst>
                    </a:gridCol>
                    <a:gridCol w="3468818">
                      <a:extLst>
                        <a:ext uri="{9D8B030D-6E8A-4147-A177-3AD203B41FA5}">
                          <a16:colId xmlns:a16="http://schemas.microsoft.com/office/drawing/2014/main" val="95183655"/>
                        </a:ext>
                      </a:extLst>
                    </a:gridCol>
                    <a:gridCol w="2120631">
                      <a:extLst>
                        <a:ext uri="{9D8B030D-6E8A-4147-A177-3AD203B41FA5}">
                          <a16:colId xmlns:a16="http://schemas.microsoft.com/office/drawing/2014/main" val="197103083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Estado inicial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err="1"/>
                            <a:t>Hadamard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/>
                            <a:t>CNOT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6439524"/>
                      </a:ext>
                    </a:extLst>
                  </a:tr>
                  <a:tr h="6736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99099" r="-407080" b="-355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9825" t="-99099" r="-61404" b="-355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29023" t="-99099" r="-575" b="-3558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0415601"/>
                      </a:ext>
                    </a:extLst>
                  </a:tr>
                  <a:tr h="6736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199099" r="-407080" b="-255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9825" t="-199099" r="-61404" b="-2558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29023" t="-199099" r="-575" b="-2558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490583"/>
                      </a:ext>
                    </a:extLst>
                  </a:tr>
                  <a:tr h="6736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301818" r="-407080" b="-15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9825" t="-301818" r="-61404" b="-15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29023" t="-301818" r="-575" b="-15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756481"/>
                      </a:ext>
                    </a:extLst>
                  </a:tr>
                  <a:tr h="673672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398198" r="-407080" b="-5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39825" t="-398198" r="-61404" b="-5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29023" t="-398198" r="-575" b="-5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45338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747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A6E977-0FC0-0709-D9EF-01F5E549B922}"/>
              </a:ext>
            </a:extLst>
          </p:cNvPr>
          <p:cNvSpPr txBox="1"/>
          <p:nvPr/>
        </p:nvSpPr>
        <p:spPr>
          <a:xfrm>
            <a:off x="1453534" y="1247022"/>
            <a:ext cx="5064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Circuito de BELL na forma matricial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43251EA-337B-C138-9521-BBEEF9BDE8E5}"/>
                  </a:ext>
                </a:extLst>
              </p:cNvPr>
              <p:cNvSpPr txBox="1"/>
              <p:nvPr/>
            </p:nvSpPr>
            <p:spPr>
              <a:xfrm>
                <a:off x="1356259" y="1774501"/>
                <a:ext cx="4222902" cy="537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atin typeface="Cambria Math" panose="02040503050406030204" pitchFamily="18" charset="0"/>
                        </a:rPr>
                        <m:t>𝐻𝑎𝑑𝑎𝑚𝑎𝑟𝑑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 →</m:t>
                      </m:r>
                      <m:f>
                        <m:f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143251EA-337B-C138-9521-BBEEF9BDE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259" y="1774501"/>
                <a:ext cx="4222902" cy="537327"/>
              </a:xfrm>
              <a:prstGeom prst="rect">
                <a:avLst/>
              </a:prstGeom>
              <a:blipFill>
                <a:blip r:embed="rId2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FC366D70-D8A6-57EE-06C7-1B4534B8D528}"/>
                  </a:ext>
                </a:extLst>
              </p:cNvPr>
              <p:cNvSpPr txBox="1"/>
              <p:nvPr/>
            </p:nvSpPr>
            <p:spPr>
              <a:xfrm>
                <a:off x="1239527" y="2434653"/>
                <a:ext cx="3564835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𝐶𝑁𝑂𝑇</m:t>
                      </m:r>
                      <m:r>
                        <a:rPr lang="pt-BR" sz="1400" i="1">
                          <a:latin typeface="Cambria Math" panose="02040503050406030204" pitchFamily="18" charset="0"/>
                        </a:rPr>
                        <m:t> →</m:t>
                      </m:r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FC366D70-D8A6-57EE-06C7-1B4534B8D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527" y="2434653"/>
                <a:ext cx="3564835" cy="841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6AA7F9F0-C4F3-3A7A-A627-162063535237}"/>
              </a:ext>
            </a:extLst>
          </p:cNvPr>
          <p:cNvSpPr/>
          <p:nvPr/>
        </p:nvSpPr>
        <p:spPr>
          <a:xfrm>
            <a:off x="5412331" y="2084967"/>
            <a:ext cx="945374" cy="57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D6BE208-C40E-7752-E9E0-9A68134A2632}"/>
                  </a:ext>
                </a:extLst>
              </p:cNvPr>
              <p:cNvSpPr txBox="1"/>
              <p:nvPr/>
            </p:nvSpPr>
            <p:spPr>
              <a:xfrm>
                <a:off x="6187130" y="1575696"/>
                <a:ext cx="5486738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D6BE208-C40E-7752-E9E0-9A68134A2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30" y="1575696"/>
                <a:ext cx="5486738" cy="8418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6EC6A2CB-D82B-EAF3-5EF4-1B93C41C90BF}"/>
                  </a:ext>
                </a:extLst>
              </p:cNvPr>
              <p:cNvSpPr txBox="1"/>
              <p:nvPr/>
            </p:nvSpPr>
            <p:spPr>
              <a:xfrm>
                <a:off x="6517870" y="2592981"/>
                <a:ext cx="3564835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6EC6A2CB-D82B-EAF3-5EF4-1B93C41C9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870" y="2592981"/>
                <a:ext cx="3564835" cy="8418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6AFFC8-AB69-86A4-50B6-978492A96CDE}"/>
                  </a:ext>
                </a:extLst>
              </p:cNvPr>
              <p:cNvSpPr txBox="1"/>
              <p:nvPr/>
            </p:nvSpPr>
            <p:spPr>
              <a:xfrm>
                <a:off x="1652199" y="4125256"/>
                <a:ext cx="3896677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446AFFC8-AB69-86A4-50B6-978492A96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199" y="4125256"/>
                <a:ext cx="3896677" cy="8418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53EDEF4-C49B-C692-148B-A30CAC971612}"/>
                  </a:ext>
                </a:extLst>
              </p:cNvPr>
              <p:cNvSpPr txBox="1"/>
              <p:nvPr/>
            </p:nvSpPr>
            <p:spPr>
              <a:xfrm>
                <a:off x="6021208" y="4125256"/>
                <a:ext cx="3896677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53EDEF4-C49B-C692-148B-A30CAC97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208" y="4125256"/>
                <a:ext cx="3896677" cy="8418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88E6508-CD50-DA33-CF84-0A3842AE3067}"/>
                  </a:ext>
                </a:extLst>
              </p:cNvPr>
              <p:cNvSpPr txBox="1"/>
              <p:nvPr/>
            </p:nvSpPr>
            <p:spPr>
              <a:xfrm>
                <a:off x="1682484" y="5394942"/>
                <a:ext cx="4056835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F88E6508-CD50-DA33-CF84-0A3842AE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484" y="5394942"/>
                <a:ext cx="4056835" cy="8418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52094DD-34D2-828A-6C32-D3B0175B4A4B}"/>
                  </a:ext>
                </a:extLst>
              </p:cNvPr>
              <p:cNvSpPr txBox="1"/>
              <p:nvPr/>
            </p:nvSpPr>
            <p:spPr>
              <a:xfrm>
                <a:off x="6051493" y="5394942"/>
                <a:ext cx="4162550" cy="84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 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pt-BR" sz="1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52094DD-34D2-828A-6C32-D3B0175B4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493" y="5394942"/>
                <a:ext cx="4162550" cy="8418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F4BF8F2-4359-1488-74D4-B519DFFB7B83}"/>
              </a:ext>
            </a:extLst>
          </p:cNvPr>
          <p:cNvCxnSpPr/>
          <p:nvPr/>
        </p:nvCxnSpPr>
        <p:spPr>
          <a:xfrm>
            <a:off x="1155464" y="3715967"/>
            <a:ext cx="10404481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84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55EC803-3CC9-93E1-F5E6-B5B94754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6" y="1693401"/>
            <a:ext cx="10107538" cy="51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A6E977-0FC0-0709-D9EF-01F5E549B922}"/>
              </a:ext>
            </a:extLst>
          </p:cNvPr>
          <p:cNvSpPr txBox="1"/>
          <p:nvPr/>
        </p:nvSpPr>
        <p:spPr>
          <a:xfrm>
            <a:off x="1453534" y="1247022"/>
            <a:ext cx="4774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Circuito de BELL: Implementação no </a:t>
            </a:r>
            <a:r>
              <a:rPr lang="pt-BR" dirty="0" err="1"/>
              <a:t>Qiskit</a:t>
            </a:r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28BBB498-263D-57C1-B08A-1EF21BBEBCA5}"/>
                  </a:ext>
                </a:extLst>
              </p:cNvPr>
              <p:cNvSpPr txBox="1"/>
              <p:nvPr/>
            </p:nvSpPr>
            <p:spPr>
              <a:xfrm>
                <a:off x="8335116" y="3842110"/>
                <a:ext cx="2070747" cy="59612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28BBB498-263D-57C1-B08A-1EF21BBEB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116" y="3842110"/>
                <a:ext cx="2070747" cy="5961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780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/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Estimativa de Fase Quântica para encontrar a energia do estado fundamental da molécula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blipFill>
                <a:blip r:embed="rId2"/>
                <a:stretch>
                  <a:fillRect l="-36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4124F3-68EA-310A-AC1F-4E8E07D91B55}"/>
                  </a:ext>
                </a:extLst>
              </p:cNvPr>
              <p:cNvSpPr txBox="1"/>
              <p:nvPr/>
            </p:nvSpPr>
            <p:spPr>
              <a:xfrm>
                <a:off x="1941442" y="1928367"/>
                <a:ext cx="1928192" cy="285912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4124F3-68EA-310A-AC1F-4E8E07D91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442" y="1928367"/>
                <a:ext cx="1928192" cy="285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D1DB156-695D-17B0-AC06-28C49E62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526292"/>
            <a:ext cx="7838039" cy="337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3CDF34A5-D7AE-B176-0304-A709BCE4CAA3}"/>
              </a:ext>
            </a:extLst>
          </p:cNvPr>
          <p:cNvSpPr/>
          <p:nvPr/>
        </p:nvSpPr>
        <p:spPr>
          <a:xfrm>
            <a:off x="8242852" y="2752444"/>
            <a:ext cx="689113" cy="192643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4799C1E-BDD8-0B8E-A1A4-FA9F20B6D137}"/>
                  </a:ext>
                </a:extLst>
              </p:cNvPr>
              <p:cNvSpPr txBox="1"/>
              <p:nvPr/>
            </p:nvSpPr>
            <p:spPr>
              <a:xfrm>
                <a:off x="9057239" y="3530997"/>
                <a:ext cx="22866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Estimativa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44799C1E-BDD8-0B8E-A1A4-FA9F20B6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239" y="3530997"/>
                <a:ext cx="2286621" cy="369332"/>
              </a:xfrm>
              <a:prstGeom prst="rect">
                <a:avLst/>
              </a:prstGeom>
              <a:blipFill>
                <a:blip r:embed="rId5"/>
                <a:stretch>
                  <a:fillRect l="-2400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526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/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Estimativa de Fase Quântica para encontrar a energia do estado fundamental da molécula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blipFill>
                <a:blip r:embed="rId2"/>
                <a:stretch>
                  <a:fillRect l="-36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4124F3-68EA-310A-AC1F-4E8E07D91B55}"/>
                  </a:ext>
                </a:extLst>
              </p:cNvPr>
              <p:cNvSpPr txBox="1"/>
              <p:nvPr/>
            </p:nvSpPr>
            <p:spPr>
              <a:xfrm>
                <a:off x="2136020" y="1910130"/>
                <a:ext cx="3959980" cy="3126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𝑖𝐻𝑡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𝑖𝐸𝑡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24124F3-68EA-310A-AC1F-4E8E07D91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020" y="1910130"/>
                <a:ext cx="3959980" cy="312650"/>
              </a:xfrm>
              <a:prstGeom prst="rect">
                <a:avLst/>
              </a:prstGeom>
              <a:blipFill>
                <a:blip r:embed="rId3"/>
                <a:stretch>
                  <a:fillRect l="-767" t="-138889" r="-13804" b="-21666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5D1DB156-695D-17B0-AC06-28C49E62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9" y="3059423"/>
            <a:ext cx="5732277" cy="2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F39849F1-F04C-63D4-7A86-81BAAF2E66B8}"/>
              </a:ext>
            </a:extLst>
          </p:cNvPr>
          <p:cNvSpPr/>
          <p:nvPr/>
        </p:nvSpPr>
        <p:spPr>
          <a:xfrm>
            <a:off x="6321446" y="1993160"/>
            <a:ext cx="406294" cy="156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F32CD7D-DEA2-624A-70B7-8DB1F17DA439}"/>
                  </a:ext>
                </a:extLst>
              </p:cNvPr>
              <p:cNvSpPr txBox="1"/>
              <p:nvPr/>
            </p:nvSpPr>
            <p:spPr>
              <a:xfrm>
                <a:off x="7075808" y="1929533"/>
                <a:ext cx="1326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F32CD7D-DEA2-624A-70B7-8DB1F17D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808" y="1929533"/>
                <a:ext cx="1326069" cy="276999"/>
              </a:xfrm>
              <a:prstGeom prst="rect">
                <a:avLst/>
              </a:prstGeom>
              <a:blipFill>
                <a:blip r:embed="rId5"/>
                <a:stretch>
                  <a:fillRect l="-3687" t="-2222" r="-2765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133F300A-1679-11DA-EBE8-BCD33FED0696}"/>
              </a:ext>
            </a:extLst>
          </p:cNvPr>
          <p:cNvSpPr txBox="1"/>
          <p:nvPr/>
        </p:nvSpPr>
        <p:spPr>
          <a:xfrm>
            <a:off x="3114051" y="6365003"/>
            <a:ext cx="8481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Du J., </a:t>
            </a:r>
            <a:r>
              <a:rPr lang="pt-BR" dirty="0" err="1"/>
              <a:t>Xu</a:t>
            </a:r>
            <a:r>
              <a:rPr lang="pt-BR" dirty="0"/>
              <a:t> N., Peng X., Wang P., Wu S., Lu D. </a:t>
            </a:r>
            <a:r>
              <a:rPr lang="pt-BR" dirty="0" err="1"/>
              <a:t>Phys</a:t>
            </a:r>
            <a:r>
              <a:rPr lang="pt-BR" dirty="0"/>
              <a:t>. Rev. </a:t>
            </a:r>
            <a:r>
              <a:rPr lang="pt-BR" dirty="0" err="1"/>
              <a:t>Lett</a:t>
            </a:r>
            <a:r>
              <a:rPr lang="pt-BR" dirty="0"/>
              <a:t>., 104, 030502 (2010).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78B3BE6-9DDE-BCBB-F44A-CBA381376AE9}"/>
                  </a:ext>
                </a:extLst>
              </p:cNvPr>
              <p:cNvSpPr txBox="1"/>
              <p:nvPr/>
            </p:nvSpPr>
            <p:spPr>
              <a:xfrm>
                <a:off x="1123624" y="2516556"/>
                <a:ext cx="2719334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1.8310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0.1813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0.1813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−0.2537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78B3BE6-9DDE-BCBB-F44A-CBA381376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624" y="2516556"/>
                <a:ext cx="2719334" cy="4619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4D7B45-E263-C84C-C97D-064E0E5E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45" y="2939358"/>
            <a:ext cx="3319391" cy="247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have Direita 10">
            <a:extLst>
              <a:ext uri="{FF2B5EF4-FFF2-40B4-BE49-F238E27FC236}">
                <a16:creationId xmlns:a16="http://schemas.microsoft.com/office/drawing/2014/main" id="{B25889F5-7B98-8D8F-855D-197019538317}"/>
              </a:ext>
            </a:extLst>
          </p:cNvPr>
          <p:cNvSpPr/>
          <p:nvPr/>
        </p:nvSpPr>
        <p:spPr>
          <a:xfrm>
            <a:off x="6524593" y="3193774"/>
            <a:ext cx="551215" cy="1801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CD0E222-3CAC-B634-F078-6DD248AC7CBE}"/>
                  </a:ext>
                </a:extLst>
              </p:cNvPr>
              <p:cNvSpPr txBox="1"/>
              <p:nvPr/>
            </p:nvSpPr>
            <p:spPr>
              <a:xfrm>
                <a:off x="4405187" y="549545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=0.3125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CD0E222-3CAC-B634-F078-6DD248AC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87" y="5495450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690B281-2FBB-6497-D398-5A424C9F726E}"/>
                  </a:ext>
                </a:extLst>
              </p:cNvPr>
              <p:cNvSpPr txBox="1"/>
              <p:nvPr/>
            </p:nvSpPr>
            <p:spPr>
              <a:xfrm>
                <a:off x="4736491" y="5976393"/>
                <a:ext cx="18973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=−1.963495 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690B281-2FBB-6497-D398-5A424C9F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91" y="5976393"/>
                <a:ext cx="1897379" cy="276999"/>
              </a:xfrm>
              <a:prstGeom prst="rect">
                <a:avLst/>
              </a:prstGeom>
              <a:blipFill>
                <a:blip r:embed="rId9"/>
                <a:stretch>
                  <a:fillRect l="-2572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7EEED76D-6E90-C6AE-E13D-0A584D0648C9}"/>
              </a:ext>
            </a:extLst>
          </p:cNvPr>
          <p:cNvSpPr txBox="1"/>
          <p:nvPr/>
        </p:nvSpPr>
        <p:spPr>
          <a:xfrm>
            <a:off x="7738842" y="2601493"/>
            <a:ext cx="2317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Simulação sem erro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3086341-01FE-CF27-269A-D08CA16B6E64}"/>
                  </a:ext>
                </a:extLst>
              </p:cNvPr>
              <p:cNvSpPr txBox="1"/>
              <p:nvPr/>
            </p:nvSpPr>
            <p:spPr>
              <a:xfrm>
                <a:off x="4116010" y="2609049"/>
                <a:ext cx="173097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=−1.85157 …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3086341-01FE-CF27-269A-D08CA16B6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010" y="2609049"/>
                <a:ext cx="1730970" cy="276999"/>
              </a:xfrm>
              <a:prstGeom prst="rect">
                <a:avLst/>
              </a:prstGeom>
              <a:blipFill>
                <a:blip r:embed="rId10"/>
                <a:stretch>
                  <a:fillRect l="-3521" r="-352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96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/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Estimativa de Fase Quântica para encontrar a energia do estado fundamental da molécula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7A6E977-0FC0-0709-D9EF-01F5E549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4" y="1247022"/>
                <a:ext cx="10142118" cy="369332"/>
              </a:xfrm>
              <a:prstGeom prst="rect">
                <a:avLst/>
              </a:prstGeom>
              <a:blipFill>
                <a:blip r:embed="rId2"/>
                <a:stretch>
                  <a:fillRect l="-361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1" y="230751"/>
            <a:ext cx="50701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Circuitos Quânticos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BDF370-DC2E-386A-CAAC-1D7CE654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65" y="1755576"/>
            <a:ext cx="9538364" cy="510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01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2" y="230751"/>
            <a:ext cx="759801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 err="1">
                <a:latin typeface="+mj-lt"/>
                <a:cs typeface="Aharoni" panose="02010803020104030203" pitchFamily="2" charset="-79"/>
              </a:rPr>
              <a:t>Variational</a:t>
            </a:r>
            <a:r>
              <a:rPr lang="pt-BR" sz="4000" b="1" dirty="0">
                <a:latin typeface="+mj-lt"/>
                <a:cs typeface="Aharoni" panose="02010803020104030203" pitchFamily="2" charset="-79"/>
              </a:rPr>
              <a:t> Quantum </a:t>
            </a:r>
            <a:r>
              <a:rPr lang="pt-BR" sz="4000" b="1" dirty="0" err="1">
                <a:latin typeface="+mj-lt"/>
                <a:cs typeface="Aharoni" panose="02010803020104030203" pitchFamily="2" charset="-79"/>
              </a:rPr>
              <a:t>Eigensolver</a:t>
            </a:r>
            <a:endParaRPr lang="pt-BR" sz="4000" b="1" dirty="0">
              <a:latin typeface="+mj-lt"/>
              <a:cs typeface="Aharoni" panose="02010803020104030203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A9AE3D-0D29-BB7E-234C-98C2A54DDCAF}"/>
              </a:ext>
            </a:extLst>
          </p:cNvPr>
          <p:cNvSpPr txBox="1"/>
          <p:nvPr/>
        </p:nvSpPr>
        <p:spPr>
          <a:xfrm>
            <a:off x="662548" y="946477"/>
            <a:ext cx="10614457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/>
              <a:t>O VQE é um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híbrido</a:t>
            </a:r>
            <a:r>
              <a:rPr lang="en-US" dirty="0"/>
              <a:t>, que </a:t>
            </a: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quântica</a:t>
            </a:r>
            <a:r>
              <a:rPr lang="en-US" dirty="0"/>
              <a:t> e </a:t>
            </a:r>
            <a:r>
              <a:rPr lang="en-US" dirty="0" err="1"/>
              <a:t>clássica</a:t>
            </a:r>
            <a:r>
              <a:rPr lang="en-US" dirty="0"/>
              <a:t>, e é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resiliente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0F181D-D04E-B7AF-85D8-F4C5B482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76" y="1429799"/>
            <a:ext cx="6555188" cy="39613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76ACFA2-08A3-BECA-87EF-792E4FE7FEE0}"/>
              </a:ext>
            </a:extLst>
          </p:cNvPr>
          <p:cNvSpPr txBox="1"/>
          <p:nvPr/>
        </p:nvSpPr>
        <p:spPr>
          <a:xfrm>
            <a:off x="437914" y="5467535"/>
            <a:ext cx="11316171" cy="11695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1400" dirty="0"/>
              <a:t>Mais informações:</a:t>
            </a:r>
            <a:endParaRPr lang="pt-BR" sz="1400" b="1" i="0" u="none" strike="noStrike" baseline="0" dirty="0">
              <a:solidFill>
                <a:srgbClr val="231F20"/>
              </a:solidFill>
              <a:latin typeface="Segoe Print" panose="020006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Noisy</a:t>
            </a:r>
            <a:r>
              <a:rPr lang="pt-BR" sz="1400" b="1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</a:t>
            </a: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intermediate-scale</a:t>
            </a:r>
            <a:r>
              <a:rPr lang="pt-BR" sz="1400" b="1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quantum </a:t>
            </a:r>
            <a:r>
              <a:rPr lang="pt-BR" sz="1400" b="1" i="0" u="none" strike="noStrike" baseline="0" dirty="0" err="1">
                <a:solidFill>
                  <a:srgbClr val="231F20"/>
                </a:solidFill>
                <a:latin typeface="Segoe Print" panose="02000600000000000000" pitchFamily="2" charset="0"/>
              </a:rPr>
              <a:t>algorithms</a:t>
            </a:r>
            <a:r>
              <a:rPr lang="pt-BR" sz="1400" b="1" dirty="0">
                <a:solidFill>
                  <a:srgbClr val="231F20"/>
                </a:solidFill>
                <a:latin typeface="Segoe Print" panose="02000600000000000000" pitchFamily="2" charset="0"/>
              </a:rPr>
              <a:t>.</a:t>
            </a:r>
            <a:r>
              <a:rPr lang="pt-BR" sz="1400" b="1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 </a:t>
            </a:r>
            <a:r>
              <a:rPr lang="en-US" sz="1400" b="0" i="0" u="none" strike="noStrike" baseline="0" dirty="0">
                <a:solidFill>
                  <a:srgbClr val="231F20"/>
                </a:solidFill>
                <a:latin typeface="Segoe Print" panose="02000600000000000000" pitchFamily="2" charset="0"/>
              </a:rPr>
              <a:t>REVIEWS OF MODERN PHYSICS, 94, JANUARY–MARCH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The Variational Quantum </a:t>
            </a:r>
            <a:r>
              <a:rPr lang="en-US" sz="1400" b="1" dirty="0" err="1">
                <a:latin typeface="Segoe Print" panose="02000600000000000000" pitchFamily="2" charset="0"/>
              </a:rPr>
              <a:t>Eigensolver</a:t>
            </a:r>
            <a:r>
              <a:rPr lang="en-US" sz="1400" b="1" dirty="0">
                <a:latin typeface="Segoe Print" panose="02000600000000000000" pitchFamily="2" charset="0"/>
              </a:rPr>
              <a:t>: A review of methods and best practices. </a:t>
            </a:r>
            <a:r>
              <a:rPr lang="en-US" sz="1400" dirty="0">
                <a:latin typeface="Segoe Print" panose="02000600000000000000" pitchFamily="2" charset="0"/>
              </a:rPr>
              <a:t>Physics Reports 986 (2022) 1–128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egoe Print" panose="02000600000000000000" pitchFamily="2" charset="0"/>
              </a:rPr>
              <a:t>VQE method: a short survey and recent developments.</a:t>
            </a:r>
            <a:r>
              <a:rPr lang="en-US" sz="1400" dirty="0">
                <a:latin typeface="Segoe Print" panose="02000600000000000000" pitchFamily="2" charset="0"/>
              </a:rPr>
              <a:t> Materials Theory volume 6, Article number: 2 (2022)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latin typeface="Segoe Print" panose="02000600000000000000" pitchFamily="2" charset="0"/>
              </a:rPr>
              <a:t>Variational</a:t>
            </a:r>
            <a:r>
              <a:rPr lang="pt-BR" sz="1400" b="1" dirty="0">
                <a:latin typeface="Segoe Print" panose="02000600000000000000" pitchFamily="2" charset="0"/>
              </a:rPr>
              <a:t> </a:t>
            </a:r>
            <a:r>
              <a:rPr lang="pt-BR" sz="1400" b="1" dirty="0" err="1">
                <a:latin typeface="Segoe Print" panose="02000600000000000000" pitchFamily="2" charset="0"/>
              </a:rPr>
              <a:t>algorithms</a:t>
            </a:r>
            <a:r>
              <a:rPr lang="pt-BR" sz="1400" b="1" dirty="0">
                <a:latin typeface="Segoe Print" panose="02000600000000000000" pitchFamily="2" charset="0"/>
              </a:rPr>
              <a:t> for linear </a:t>
            </a:r>
            <a:r>
              <a:rPr lang="pt-BR" sz="1400" b="1" dirty="0" err="1">
                <a:latin typeface="Segoe Print" panose="02000600000000000000" pitchFamily="2" charset="0"/>
              </a:rPr>
              <a:t>algebra</a:t>
            </a:r>
            <a:r>
              <a:rPr lang="en-US" sz="1400" b="1" dirty="0">
                <a:latin typeface="Segoe Print" panose="02000600000000000000" pitchFamily="2" charset="0"/>
              </a:rPr>
              <a:t>. </a:t>
            </a:r>
            <a:r>
              <a:rPr lang="en-US" sz="1400" dirty="0">
                <a:latin typeface="Segoe Print" panose="02000600000000000000" pitchFamily="2" charset="0"/>
              </a:rPr>
              <a:t>Science Bulletin 66 (2021) 2181–2188</a:t>
            </a:r>
            <a:endParaRPr lang="pt-BR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21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>
            <a:extLst>
              <a:ext uri="{FF2B5EF4-FFF2-40B4-BE49-F238E27FC236}">
                <a16:creationId xmlns:a16="http://schemas.microsoft.com/office/drawing/2014/main" id="{5DD65AFB-137E-5B13-3BB8-096634A674EB}"/>
              </a:ext>
            </a:extLst>
          </p:cNvPr>
          <p:cNvSpPr txBox="1"/>
          <p:nvPr/>
        </p:nvSpPr>
        <p:spPr>
          <a:xfrm>
            <a:off x="2483292" y="230751"/>
            <a:ext cx="759801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 err="1">
                <a:latin typeface="+mj-lt"/>
                <a:cs typeface="Aharoni" panose="02010803020104030203" pitchFamily="2" charset="-79"/>
              </a:rPr>
              <a:t>Variational</a:t>
            </a:r>
            <a:r>
              <a:rPr lang="pt-BR" sz="4000" b="1" dirty="0">
                <a:latin typeface="+mj-lt"/>
                <a:cs typeface="Aharoni" panose="02010803020104030203" pitchFamily="2" charset="-79"/>
              </a:rPr>
              <a:t> Quantum </a:t>
            </a:r>
            <a:r>
              <a:rPr lang="pt-BR" sz="4000" b="1" dirty="0" err="1">
                <a:latin typeface="+mj-lt"/>
                <a:cs typeface="Aharoni" panose="02010803020104030203" pitchFamily="2" charset="-79"/>
              </a:rPr>
              <a:t>Eigensolver</a:t>
            </a:r>
            <a:endParaRPr lang="pt-BR" sz="4000" b="1" dirty="0">
              <a:latin typeface="+mj-lt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ACEB86E-610E-4303-130D-4AE61A233820}"/>
                  </a:ext>
                </a:extLst>
              </p:cNvPr>
              <p:cNvSpPr txBox="1"/>
              <p:nvPr/>
            </p:nvSpPr>
            <p:spPr>
              <a:xfrm>
                <a:off x="1453534" y="1247022"/>
                <a:ext cx="74651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dirty="0"/>
                  <a:t>VQE para encontrar a energia do estado fundamental da molécula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1ACEB86E-610E-4303-130D-4AE61A233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534" y="1247022"/>
                <a:ext cx="7465179" cy="369332"/>
              </a:xfrm>
              <a:prstGeom prst="rect">
                <a:avLst/>
              </a:prstGeom>
              <a:blipFill>
                <a:blip r:embed="rId3"/>
                <a:stretch>
                  <a:fillRect l="-490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AB53F109-C6EF-EA6E-3393-EE135CCC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83" y="2237727"/>
            <a:ext cx="33813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616A06F-CC31-DDAC-DD96-6E1B89E5B175}"/>
                  </a:ext>
                </a:extLst>
              </p:cNvPr>
              <p:cNvSpPr txBox="1"/>
              <p:nvPr/>
            </p:nvSpPr>
            <p:spPr>
              <a:xfrm>
                <a:off x="7521383" y="4516451"/>
                <a:ext cx="37969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𝜑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616A06F-CC31-DDAC-DD96-6E1B89E5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383" y="4516451"/>
                <a:ext cx="3796937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D1AD261-FA28-CD91-5D9F-7EE0F1D8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42" y="1924739"/>
            <a:ext cx="5947028" cy="443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9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31D4374-E709-F747-3DE3-26AD1DC6E63C}"/>
              </a:ext>
            </a:extLst>
          </p:cNvPr>
          <p:cNvSpPr txBox="1"/>
          <p:nvPr/>
        </p:nvSpPr>
        <p:spPr>
          <a:xfrm>
            <a:off x="4377834" y="1649284"/>
            <a:ext cx="6405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Tecnologias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Hardware Quântico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Computação Quântica de Circuitos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1" dirty="0"/>
              <a:t>Portas Lógicas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1" i="1" dirty="0" err="1"/>
              <a:t>Variational</a:t>
            </a:r>
            <a:r>
              <a:rPr lang="pt-BR" sz="1800" b="1" i="1" dirty="0"/>
              <a:t> Quantum </a:t>
            </a:r>
            <a:r>
              <a:rPr lang="pt-BR" sz="1800" b="1" i="1" dirty="0" err="1"/>
              <a:t>Eigensolver</a:t>
            </a:r>
            <a:endParaRPr lang="pt-BR" sz="1800" b="1" i="1" dirty="0"/>
          </a:p>
          <a:p>
            <a:pPr lvl="1"/>
            <a:endParaRPr lang="pt-BR" sz="18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Máquinas de </a:t>
            </a:r>
            <a:r>
              <a:rPr lang="pt-BR" dirty="0" err="1"/>
              <a:t>Ising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i="1" dirty="0"/>
              <a:t>Quantum </a:t>
            </a:r>
            <a:r>
              <a:rPr lang="pt-BR" i="1" dirty="0" err="1"/>
              <a:t>A</a:t>
            </a:r>
            <a:r>
              <a:rPr lang="pt-BR" sz="1800" i="1" dirty="0" err="1"/>
              <a:t>nnealing</a:t>
            </a:r>
            <a:endParaRPr lang="pt-BR" sz="18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Q</a:t>
            </a:r>
            <a:r>
              <a:rPr lang="pt-BR" sz="1800" i="1" dirty="0"/>
              <a:t>uantum </a:t>
            </a:r>
            <a:r>
              <a:rPr lang="pt-BR" i="1" dirty="0" err="1"/>
              <a:t>A</a:t>
            </a:r>
            <a:r>
              <a:rPr lang="pt-BR" sz="1800" i="1" dirty="0" err="1"/>
              <a:t>pproximate</a:t>
            </a:r>
            <a:r>
              <a:rPr lang="pt-BR" sz="1800" i="1" dirty="0"/>
              <a:t> </a:t>
            </a:r>
            <a:r>
              <a:rPr lang="pt-BR" i="1" dirty="0" err="1"/>
              <a:t>O</a:t>
            </a:r>
            <a:r>
              <a:rPr lang="pt-BR" sz="1800" i="1" dirty="0" err="1"/>
              <a:t>ptimization</a:t>
            </a:r>
            <a:r>
              <a:rPr lang="pt-BR" sz="1800" i="1" dirty="0"/>
              <a:t> </a:t>
            </a:r>
            <a:r>
              <a:rPr lang="pt-BR" i="1" dirty="0" err="1"/>
              <a:t>A</a:t>
            </a:r>
            <a:r>
              <a:rPr lang="pt-BR" sz="1800" i="1" dirty="0" err="1"/>
              <a:t>lgorithm</a:t>
            </a:r>
            <a:r>
              <a:rPr lang="pt-BR" sz="1800" i="1" dirty="0"/>
              <a:t> (QAOA)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Pesquisa em Tecnologias Quânticas no CBPF</a:t>
            </a:r>
            <a:endParaRPr lang="pt-BR" sz="1800" i="1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25" y="221615"/>
            <a:ext cx="2916555" cy="513398"/>
          </a:xfrm>
        </p:spPr>
        <p:txBody>
          <a:bodyPr>
            <a:noAutofit/>
          </a:bodyPr>
          <a:lstStyle>
            <a:defPPr>
              <a:defRPr lang="pt-BR"/>
            </a:defPPr>
          </a:lstStyle>
          <a:p>
            <a:r>
              <a:rPr lang="pt-BR" sz="4000" b="1" dirty="0"/>
              <a:t>Conteúdo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/>
              <a:t>2023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 dirty="0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pt-BR"/>
            </a:defPPr>
          </a:lstStyle>
          <a:p>
            <a:fld id="{A49DFD55-3C28-40EF-9E31-A92D2E4017F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2A0B0FFA-F5EA-A6DB-6E01-437246264653}"/>
              </a:ext>
            </a:extLst>
          </p:cNvPr>
          <p:cNvSpPr/>
          <p:nvPr/>
        </p:nvSpPr>
        <p:spPr>
          <a:xfrm>
            <a:off x="8888586" y="2519319"/>
            <a:ext cx="398288" cy="90968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388941-D8E2-F028-3FBF-CEA5B3354721}"/>
              </a:ext>
            </a:extLst>
          </p:cNvPr>
          <p:cNvSpPr txBox="1"/>
          <p:nvPr/>
        </p:nvSpPr>
        <p:spPr>
          <a:xfrm>
            <a:off x="9548668" y="2802745"/>
            <a:ext cx="1718453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just"/>
            <a:r>
              <a:rPr lang="pt-BR" b="1" dirty="0">
                <a:solidFill>
                  <a:schemeClr val="bg1"/>
                </a:solidFill>
              </a:rPr>
              <a:t>Aula 2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85207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alão de Fala: Oval 108">
            <a:extLst>
              <a:ext uri="{FF2B5EF4-FFF2-40B4-BE49-F238E27FC236}">
                <a16:creationId xmlns:a16="http://schemas.microsoft.com/office/drawing/2014/main" id="{11A8D6F0-6855-4ECF-1AD8-86654067A5D8}"/>
              </a:ext>
            </a:extLst>
          </p:cNvPr>
          <p:cNvSpPr/>
          <p:nvPr/>
        </p:nvSpPr>
        <p:spPr>
          <a:xfrm>
            <a:off x="3584520" y="3052149"/>
            <a:ext cx="2884502" cy="129608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5" y="144995"/>
            <a:ext cx="715740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Modelo de Circuitos Quânticos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90B0198-215A-196A-50F9-875DB58D43AA}"/>
              </a:ext>
            </a:extLst>
          </p:cNvPr>
          <p:cNvSpPr txBox="1"/>
          <p:nvPr/>
        </p:nvSpPr>
        <p:spPr>
          <a:xfrm>
            <a:off x="1272208" y="1050247"/>
            <a:ext cx="10217183" cy="147732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Nesse modelo o elemento fundamental da computação quântica é o </a:t>
            </a:r>
            <a:r>
              <a:rPr lang="pt-BR" b="1" dirty="0"/>
              <a:t>circuito quântico</a:t>
            </a:r>
            <a:r>
              <a:rPr lang="pt-BR" dirty="0"/>
              <a:t>.</a:t>
            </a:r>
          </a:p>
          <a:p>
            <a:r>
              <a:rPr lang="pt-B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circuito quântico é uma sequência ordenada de portas quânticas, medições e reinicializações.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linguagem de circuito é universal e pode ser utilizada em qualquer hardware quântico.</a:t>
            </a:r>
          </a:p>
        </p:txBody>
      </p:sp>
      <p:sp>
        <p:nvSpPr>
          <p:cNvPr id="101" name="Losango 100">
            <a:extLst>
              <a:ext uri="{FF2B5EF4-FFF2-40B4-BE49-F238E27FC236}">
                <a16:creationId xmlns:a16="http://schemas.microsoft.com/office/drawing/2014/main" id="{F47F1F21-25EB-D071-B4F9-A3CE6561DCED}"/>
              </a:ext>
            </a:extLst>
          </p:cNvPr>
          <p:cNvSpPr/>
          <p:nvPr/>
        </p:nvSpPr>
        <p:spPr>
          <a:xfrm>
            <a:off x="1272208" y="4714694"/>
            <a:ext cx="1842051" cy="1006613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Problema</a:t>
            </a:r>
          </a:p>
        </p:txBody>
      </p:sp>
      <p:sp>
        <p:nvSpPr>
          <p:cNvPr id="102" name="Lágrima 101">
            <a:extLst>
              <a:ext uri="{FF2B5EF4-FFF2-40B4-BE49-F238E27FC236}">
                <a16:creationId xmlns:a16="http://schemas.microsoft.com/office/drawing/2014/main" id="{8979CD4A-2521-BCF0-BB1E-B2045B211014}"/>
              </a:ext>
            </a:extLst>
          </p:cNvPr>
          <p:cNvSpPr/>
          <p:nvPr/>
        </p:nvSpPr>
        <p:spPr>
          <a:xfrm>
            <a:off x="3299791" y="4714694"/>
            <a:ext cx="1643270" cy="1006613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Circtuto</a:t>
            </a:r>
            <a:r>
              <a:rPr lang="pt-BR" dirty="0"/>
              <a:t> Quântico</a:t>
            </a:r>
          </a:p>
        </p:txBody>
      </p:sp>
      <p:sp>
        <p:nvSpPr>
          <p:cNvPr id="103" name="Balão de Fala: Retângulo 102">
            <a:extLst>
              <a:ext uri="{FF2B5EF4-FFF2-40B4-BE49-F238E27FC236}">
                <a16:creationId xmlns:a16="http://schemas.microsoft.com/office/drawing/2014/main" id="{262CF4B4-7E81-C5AC-0C54-50E954CEB3CF}"/>
              </a:ext>
            </a:extLst>
          </p:cNvPr>
          <p:cNvSpPr/>
          <p:nvPr/>
        </p:nvSpPr>
        <p:spPr>
          <a:xfrm>
            <a:off x="887894" y="3197919"/>
            <a:ext cx="2120349" cy="1296082"/>
          </a:xfrm>
          <a:prstGeom prst="wedge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EX: Fatoração, solução de sistemas lineares, etc. ...</a:t>
            </a:r>
          </a:p>
        </p:txBody>
      </p:sp>
      <p:sp>
        <p:nvSpPr>
          <p:cNvPr id="104" name="Retângulo: Cantos Superiores, Um Arredondado e Um Recortado 103">
            <a:extLst>
              <a:ext uri="{FF2B5EF4-FFF2-40B4-BE49-F238E27FC236}">
                <a16:creationId xmlns:a16="http://schemas.microsoft.com/office/drawing/2014/main" id="{9A131A73-7C15-19F1-D243-AC7B2F6B9333}"/>
              </a:ext>
            </a:extLst>
          </p:cNvPr>
          <p:cNvSpPr/>
          <p:nvPr/>
        </p:nvSpPr>
        <p:spPr>
          <a:xfrm>
            <a:off x="5067083" y="4668291"/>
            <a:ext cx="2213114" cy="100661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Compilação para o Hardware</a:t>
            </a:r>
          </a:p>
        </p:txBody>
      </p:sp>
      <p:sp>
        <p:nvSpPr>
          <p:cNvPr id="106" name="Fluxograma: Cartão 105">
            <a:extLst>
              <a:ext uri="{FF2B5EF4-FFF2-40B4-BE49-F238E27FC236}">
                <a16:creationId xmlns:a16="http://schemas.microsoft.com/office/drawing/2014/main" id="{06FFC8BD-2BE5-9E1E-826B-B97FBBE3AF4E}"/>
              </a:ext>
            </a:extLst>
          </p:cNvPr>
          <p:cNvSpPr/>
          <p:nvPr/>
        </p:nvSpPr>
        <p:spPr>
          <a:xfrm>
            <a:off x="7425688" y="4905463"/>
            <a:ext cx="1643270" cy="769441"/>
          </a:xfrm>
          <a:prstGeom prst="flowChartPunchedCar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Execução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E7EEF01B-50FA-1062-1452-E474E02E9EDE}"/>
              </a:ext>
            </a:extLst>
          </p:cNvPr>
          <p:cNvSpPr/>
          <p:nvPr/>
        </p:nvSpPr>
        <p:spPr>
          <a:xfrm>
            <a:off x="9197005" y="5045083"/>
            <a:ext cx="1855305" cy="6099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Pós-processamento</a:t>
            </a:r>
          </a:p>
        </p:txBody>
      </p:sp>
      <p:pic>
        <p:nvPicPr>
          <p:cNvPr id="108" name="Imagem 107" descr="Uma imagem contendo relógio, objeto&#10;&#10;Descrição gerada automaticamente">
            <a:extLst>
              <a:ext uri="{FF2B5EF4-FFF2-40B4-BE49-F238E27FC236}">
                <a16:creationId xmlns:a16="http://schemas.microsoft.com/office/drawing/2014/main" id="{A0235B7B-9AF4-DBBF-1CF4-790F7267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64" y="3205754"/>
            <a:ext cx="1461793" cy="940924"/>
          </a:xfrm>
          <a:prstGeom prst="rect">
            <a:avLst/>
          </a:prstGeom>
        </p:spPr>
      </p:pic>
      <p:sp>
        <p:nvSpPr>
          <p:cNvPr id="111" name="Balão de Fala: Oval 110">
            <a:extLst>
              <a:ext uri="{FF2B5EF4-FFF2-40B4-BE49-F238E27FC236}">
                <a16:creationId xmlns:a16="http://schemas.microsoft.com/office/drawing/2014/main" id="{7B113246-07C6-0BCB-06BC-50AC47B98832}"/>
              </a:ext>
            </a:extLst>
          </p:cNvPr>
          <p:cNvSpPr/>
          <p:nvPr/>
        </p:nvSpPr>
        <p:spPr>
          <a:xfrm>
            <a:off x="6561787" y="3284880"/>
            <a:ext cx="2884502" cy="129608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Supercondutores, Spins, íons ...</a:t>
            </a:r>
          </a:p>
        </p:txBody>
      </p:sp>
    </p:spTree>
    <p:extLst>
      <p:ext uri="{BB962C8B-B14F-4D97-AF65-F5344CB8AC3E}">
        <p14:creationId xmlns:p14="http://schemas.microsoft.com/office/powerpoint/2010/main" val="397454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7567263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Portas Lógicas: Bits Quânticos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45D901A5-3A19-835C-5CC6-FC2846653C3E}"/>
              </a:ext>
            </a:extLst>
          </p:cNvPr>
          <p:cNvSpPr txBox="1"/>
          <p:nvPr/>
        </p:nvSpPr>
        <p:spPr>
          <a:xfrm>
            <a:off x="1913141" y="905645"/>
            <a:ext cx="860908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O estado de um </a:t>
            </a:r>
            <a:r>
              <a:rPr lang="pt-BR" dirty="0" err="1"/>
              <a:t>qubit</a:t>
            </a:r>
            <a:r>
              <a:rPr lang="pt-BR" dirty="0"/>
              <a:t> é representado matematicamente por um vetor bidimensional.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77CD8831-6739-9518-3B70-FEBB34D267F0}"/>
                  </a:ext>
                </a:extLst>
              </p:cNvPr>
              <p:cNvSpPr txBox="1"/>
              <p:nvPr/>
            </p:nvSpPr>
            <p:spPr>
              <a:xfrm>
                <a:off x="1857642" y="1551980"/>
                <a:ext cx="1112932" cy="513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3" name="CaixaDeTexto 82">
                <a:extLst>
                  <a:ext uri="{FF2B5EF4-FFF2-40B4-BE49-F238E27FC236}">
                    <a16:creationId xmlns:a16="http://schemas.microsoft.com/office/drawing/2014/main" id="{77CD8831-6739-9518-3B70-FEBB34D26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42" y="1551980"/>
                <a:ext cx="1112932" cy="513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753871A4-1B7B-71CD-AD98-6177D58C9E6C}"/>
                  </a:ext>
                </a:extLst>
              </p:cNvPr>
              <p:cNvSpPr txBox="1"/>
              <p:nvPr/>
            </p:nvSpPr>
            <p:spPr>
              <a:xfrm>
                <a:off x="7667683" y="1621526"/>
                <a:ext cx="4166080" cy="46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"/>
                        <m:endChr m:val="⟩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|0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"/>
                        <m:endChr m:val="⟩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753871A4-1B7B-71CD-AD98-6177D58C9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83" y="1621526"/>
                <a:ext cx="4166080" cy="4624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EDBAF293-772A-9B73-A863-7D5AF7F8700C}"/>
                  </a:ext>
                </a:extLst>
              </p:cNvPr>
              <p:cNvSpPr txBox="1"/>
              <p:nvPr/>
            </p:nvSpPr>
            <p:spPr>
              <a:xfrm>
                <a:off x="1857642" y="2395136"/>
                <a:ext cx="1112932" cy="5111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EDBAF293-772A-9B73-A863-7D5AF7F8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42" y="2395136"/>
                <a:ext cx="1112932" cy="511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5C2200C-7525-1485-38BD-6F9C34847B41}"/>
                  </a:ext>
                </a:extLst>
              </p:cNvPr>
              <p:cNvSpPr txBox="1"/>
              <p:nvPr/>
            </p:nvSpPr>
            <p:spPr>
              <a:xfrm>
                <a:off x="6921818" y="2292074"/>
                <a:ext cx="30138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65C2200C-7525-1485-38BD-6F9C34847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818" y="2292074"/>
                <a:ext cx="3013843" cy="276999"/>
              </a:xfrm>
              <a:prstGeom prst="rect">
                <a:avLst/>
              </a:prstGeom>
              <a:blipFill>
                <a:blip r:embed="rId5"/>
                <a:stretch>
                  <a:fillRect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CaixaDeTexto 87">
            <a:extLst>
              <a:ext uri="{FF2B5EF4-FFF2-40B4-BE49-F238E27FC236}">
                <a16:creationId xmlns:a16="http://schemas.microsoft.com/office/drawing/2014/main" id="{D85740DC-9AA1-96B1-5EE7-C56D4F78E585}"/>
              </a:ext>
            </a:extLst>
          </p:cNvPr>
          <p:cNvSpPr txBox="1"/>
          <p:nvPr/>
        </p:nvSpPr>
        <p:spPr>
          <a:xfrm>
            <a:off x="3955197" y="1672436"/>
            <a:ext cx="37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estado mais geral de um </a:t>
            </a:r>
            <a:r>
              <a:rPr lang="pt-BR" dirty="0" err="1"/>
              <a:t>qubit</a:t>
            </a:r>
            <a:r>
              <a:rPr lang="pt-BR" dirty="0"/>
              <a:t> é:</a:t>
            </a:r>
          </a:p>
        </p:txBody>
      </p:sp>
      <p:sp>
        <p:nvSpPr>
          <p:cNvPr id="89" name="Seta: para a Direita 88">
            <a:extLst>
              <a:ext uri="{FF2B5EF4-FFF2-40B4-BE49-F238E27FC236}">
                <a16:creationId xmlns:a16="http://schemas.microsoft.com/office/drawing/2014/main" id="{25DE2197-6F9E-5871-24AF-7B8621D04507}"/>
              </a:ext>
            </a:extLst>
          </p:cNvPr>
          <p:cNvSpPr/>
          <p:nvPr/>
        </p:nvSpPr>
        <p:spPr>
          <a:xfrm>
            <a:off x="4599871" y="2107245"/>
            <a:ext cx="1597355" cy="331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Chave Direita 89">
            <a:extLst>
              <a:ext uri="{FF2B5EF4-FFF2-40B4-BE49-F238E27FC236}">
                <a16:creationId xmlns:a16="http://schemas.microsoft.com/office/drawing/2014/main" id="{ABC0B099-4F87-2929-B24B-C8ABB38E3B82}"/>
              </a:ext>
            </a:extLst>
          </p:cNvPr>
          <p:cNvSpPr/>
          <p:nvPr/>
        </p:nvSpPr>
        <p:spPr>
          <a:xfrm>
            <a:off x="3234383" y="1595763"/>
            <a:ext cx="720814" cy="13543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A4106035-1BBD-DCC6-ED67-1995DB31D3FD}"/>
              </a:ext>
            </a:extLst>
          </p:cNvPr>
          <p:cNvGrpSpPr/>
          <p:nvPr/>
        </p:nvGrpSpPr>
        <p:grpSpPr>
          <a:xfrm>
            <a:off x="1913141" y="3951562"/>
            <a:ext cx="3007562" cy="2802641"/>
            <a:chOff x="6881246" y="4283709"/>
            <a:chExt cx="2601713" cy="2579758"/>
          </a:xfrm>
        </p:grpSpPr>
        <p:pic>
          <p:nvPicPr>
            <p:cNvPr id="92" name="Imagem 91" descr="Gráfico, Gráfico de radar&#10;&#10;Descrição gerada automaticamente">
              <a:extLst>
                <a:ext uri="{FF2B5EF4-FFF2-40B4-BE49-F238E27FC236}">
                  <a16:creationId xmlns:a16="http://schemas.microsoft.com/office/drawing/2014/main" id="{EC1E9C1A-5523-05DB-3C8A-15E729DE3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487" t="23179" r="30052" b="28616"/>
            <a:stretch/>
          </p:blipFill>
          <p:spPr>
            <a:xfrm>
              <a:off x="6881246" y="4283709"/>
              <a:ext cx="2601713" cy="257975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24683658-3859-37B3-F12F-7EA8BF512113}"/>
                    </a:ext>
                  </a:extLst>
                </p:cNvPr>
                <p:cNvSpPr txBox="1"/>
                <p:nvPr/>
              </p:nvSpPr>
              <p:spPr>
                <a:xfrm>
                  <a:off x="7994742" y="4751495"/>
                  <a:ext cx="71845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93" name="CaixaDeTexto 92">
                  <a:extLst>
                    <a:ext uri="{FF2B5EF4-FFF2-40B4-BE49-F238E27FC236}">
                      <a16:creationId xmlns:a16="http://schemas.microsoft.com/office/drawing/2014/main" id="{24683658-3859-37B3-F12F-7EA8BF5121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742" y="4751495"/>
                  <a:ext cx="71845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FE6CED5A-4ABA-1F86-9540-568E35FD6CE6}"/>
                    </a:ext>
                  </a:extLst>
                </p:cNvPr>
                <p:cNvSpPr txBox="1"/>
                <p:nvPr/>
              </p:nvSpPr>
              <p:spPr>
                <a:xfrm>
                  <a:off x="7822875" y="5573588"/>
                  <a:ext cx="718454" cy="3561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pt-BR" sz="2800" dirty="0"/>
                </a:p>
              </p:txBody>
            </p:sp>
          </mc:Choice>
          <mc:Fallback xmlns="">
            <p:sp>
              <p:nvSpPr>
                <p:cNvPr id="94" name="CaixaDeTexto 93">
                  <a:extLst>
                    <a:ext uri="{FF2B5EF4-FFF2-40B4-BE49-F238E27FC236}">
                      <a16:creationId xmlns:a16="http://schemas.microsoft.com/office/drawing/2014/main" id="{FE6CED5A-4ABA-1F86-9540-568E35FD6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2875" y="5573588"/>
                  <a:ext cx="718454" cy="356132"/>
                </a:xfrm>
                <a:prstGeom prst="rect">
                  <a:avLst/>
                </a:prstGeom>
                <a:blipFill>
                  <a:blip r:embed="rId8"/>
                  <a:stretch>
                    <a:fillRect b="-2031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C1F6A8B-CEB0-8CB3-80B5-4AB7C95A2290}"/>
                  </a:ext>
                </a:extLst>
              </p:cNvPr>
              <p:cNvSpPr txBox="1"/>
              <p:nvPr/>
            </p:nvSpPr>
            <p:spPr>
              <a:xfrm>
                <a:off x="1397181" y="3526004"/>
                <a:ext cx="4395217" cy="410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"/>
                          <m:endChr m:val="⟩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6C1F6A8B-CEB0-8CB3-80B5-4AB7C95A2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181" y="3526004"/>
                <a:ext cx="4395217" cy="410112"/>
              </a:xfrm>
              <a:prstGeom prst="rect">
                <a:avLst/>
              </a:prstGeom>
              <a:blipFill>
                <a:blip r:embed="rId9"/>
                <a:stretch>
                  <a:fillRect t="-114706" r="-2497" b="-1779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CaixaDeTexto 95">
            <a:extLst>
              <a:ext uri="{FF2B5EF4-FFF2-40B4-BE49-F238E27FC236}">
                <a16:creationId xmlns:a16="http://schemas.microsoft.com/office/drawing/2014/main" id="{4CFFD4D2-AC68-4064-C738-1EF5A49CAFF5}"/>
              </a:ext>
            </a:extLst>
          </p:cNvPr>
          <p:cNvSpPr txBox="1"/>
          <p:nvPr/>
        </p:nvSpPr>
        <p:spPr>
          <a:xfrm>
            <a:off x="501503" y="3115789"/>
            <a:ext cx="2049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Esfera de Bloch. </a:t>
            </a:r>
          </a:p>
        </p:txBody>
      </p:sp>
      <p:pic>
        <p:nvPicPr>
          <p:cNvPr id="98" name="Imagem 97">
            <a:extLst>
              <a:ext uri="{FF2B5EF4-FFF2-40B4-BE49-F238E27FC236}">
                <a16:creationId xmlns:a16="http://schemas.microsoft.com/office/drawing/2014/main" id="{4B19B3C6-0D27-1B3B-75B8-8CA5D2CFB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901" y="2922983"/>
            <a:ext cx="3823610" cy="35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780034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Lógicas: Bits Quânticos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45D901A5-3A19-835C-5CC6-FC2846653C3E}"/>
              </a:ext>
            </a:extLst>
          </p:cNvPr>
          <p:cNvSpPr txBox="1"/>
          <p:nvPr/>
        </p:nvSpPr>
        <p:spPr>
          <a:xfrm>
            <a:off x="1714720" y="1112982"/>
            <a:ext cx="7800342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A representação matemática de vários </a:t>
            </a:r>
            <a:r>
              <a:rPr lang="pt-BR" dirty="0" err="1"/>
              <a:t>qubits</a:t>
            </a:r>
            <a:r>
              <a:rPr lang="pt-BR" dirty="0"/>
              <a:t> é feita pelo produto tensorial.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6EEE6C-2016-7494-3172-52C03368655E}"/>
              </a:ext>
            </a:extLst>
          </p:cNvPr>
          <p:cNvSpPr txBox="1"/>
          <p:nvPr/>
        </p:nvSpPr>
        <p:spPr>
          <a:xfrm>
            <a:off x="774807" y="1862657"/>
            <a:ext cx="4711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EX: Com 2 </a:t>
            </a:r>
            <a:r>
              <a:rPr lang="pt-BR" dirty="0" err="1"/>
              <a:t>qubits</a:t>
            </a:r>
            <a:r>
              <a:rPr lang="pt-BR" dirty="0"/>
              <a:t> temos 4 possibilidades: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47A53C8-61B4-33CE-E605-2B03D2D984E8}"/>
                  </a:ext>
                </a:extLst>
              </p:cNvPr>
              <p:cNvSpPr txBox="1"/>
              <p:nvPr/>
            </p:nvSpPr>
            <p:spPr>
              <a:xfrm>
                <a:off x="1204227" y="2352971"/>
                <a:ext cx="2275688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|00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47A53C8-61B4-33CE-E605-2B03D2D98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27" y="2352971"/>
                <a:ext cx="2275688" cy="856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FD79EE3-ACFE-C761-136B-EB6FA217DA92}"/>
                  </a:ext>
                </a:extLst>
              </p:cNvPr>
              <p:cNvSpPr txBox="1"/>
              <p:nvPr/>
            </p:nvSpPr>
            <p:spPr>
              <a:xfrm>
                <a:off x="1204227" y="3417279"/>
                <a:ext cx="2275688" cy="855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|01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5FD79EE3-ACFE-C761-136B-EB6FA217D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27" y="3417279"/>
                <a:ext cx="2275688" cy="855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5D7E727-BFCF-ED40-9108-9D345332E8B2}"/>
                  </a:ext>
                </a:extLst>
              </p:cNvPr>
              <p:cNvSpPr txBox="1"/>
              <p:nvPr/>
            </p:nvSpPr>
            <p:spPr>
              <a:xfrm>
                <a:off x="1217320" y="4548316"/>
                <a:ext cx="2275688" cy="856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|10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5D7E727-BFCF-ED40-9108-9D345332E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320" y="4548316"/>
                <a:ext cx="2275688" cy="856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63E58BE-B892-64D9-B9B8-0FEEBB2E96FE}"/>
                  </a:ext>
                </a:extLst>
              </p:cNvPr>
              <p:cNvSpPr txBox="1"/>
              <p:nvPr/>
            </p:nvSpPr>
            <p:spPr>
              <a:xfrm>
                <a:off x="1204227" y="5636847"/>
                <a:ext cx="2275688" cy="855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|11</m:t>
                          </m:r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63E58BE-B892-64D9-B9B8-0FEEBB2E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227" y="5636847"/>
                <a:ext cx="2275688" cy="855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4E665D-1BD6-C9BB-AEE6-DD14304863D1}"/>
                  </a:ext>
                </a:extLst>
              </p:cNvPr>
              <p:cNvSpPr txBox="1"/>
              <p:nvPr/>
            </p:nvSpPr>
            <p:spPr>
              <a:xfrm>
                <a:off x="7184400" y="4048563"/>
                <a:ext cx="4873354" cy="9280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4E665D-1BD6-C9BB-AEE6-DD1430486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400" y="4048563"/>
                <a:ext cx="4873354" cy="9280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83E6245-65CE-36C1-A107-9E02B1B2D4B8}"/>
                  </a:ext>
                </a:extLst>
              </p:cNvPr>
              <p:cNvSpPr txBox="1"/>
              <p:nvPr/>
            </p:nvSpPr>
            <p:spPr>
              <a:xfrm>
                <a:off x="7333077" y="5253209"/>
                <a:ext cx="30138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83E6245-65CE-36C1-A107-9E02B1B2D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077" y="5253209"/>
                <a:ext cx="3013843" cy="276999"/>
              </a:xfrm>
              <a:prstGeom prst="rect">
                <a:avLst/>
              </a:prstGeom>
              <a:blipFill>
                <a:blip r:embed="rId7"/>
                <a:stretch>
                  <a:fillRect l="-202" t="-2222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431C2B52-ABC4-C43C-6792-8FED714975E2}"/>
              </a:ext>
            </a:extLst>
          </p:cNvPr>
          <p:cNvSpPr txBox="1"/>
          <p:nvPr/>
        </p:nvSpPr>
        <p:spPr>
          <a:xfrm>
            <a:off x="5197165" y="3690029"/>
            <a:ext cx="421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estado mais geral de dois </a:t>
            </a:r>
            <a:r>
              <a:rPr lang="pt-BR" dirty="0" err="1"/>
              <a:t>qubits</a:t>
            </a:r>
            <a:r>
              <a:rPr lang="pt-BR" dirty="0"/>
              <a:t> é: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051464C-3C83-14B3-19CC-31AC98F78803}"/>
              </a:ext>
            </a:extLst>
          </p:cNvPr>
          <p:cNvSpPr/>
          <p:nvPr/>
        </p:nvSpPr>
        <p:spPr>
          <a:xfrm>
            <a:off x="5236238" y="4367734"/>
            <a:ext cx="1597355" cy="331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DF37D92D-D3C3-2BC8-FD97-7CA562DD8748}"/>
              </a:ext>
            </a:extLst>
          </p:cNvPr>
          <p:cNvSpPr/>
          <p:nvPr/>
        </p:nvSpPr>
        <p:spPr>
          <a:xfrm>
            <a:off x="3670056" y="2560177"/>
            <a:ext cx="1215375" cy="393171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27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7729759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Lógicas: Bits Quânticos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45D901A5-3A19-835C-5CC6-FC2846653C3E}"/>
              </a:ext>
            </a:extLst>
          </p:cNvPr>
          <p:cNvSpPr txBox="1"/>
          <p:nvPr/>
        </p:nvSpPr>
        <p:spPr>
          <a:xfrm>
            <a:off x="1727353" y="1049567"/>
            <a:ext cx="1025199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Estados separáveis: </a:t>
            </a:r>
            <a:r>
              <a:rPr lang="pt-BR" dirty="0"/>
              <a:t>Alguns estados podem ser escritos como um produto de estados de </a:t>
            </a:r>
            <a:r>
              <a:rPr lang="pt-BR" dirty="0" err="1"/>
              <a:t>qubits</a:t>
            </a:r>
            <a:r>
              <a:rPr lang="pt-BR" dirty="0"/>
              <a:t> individuais.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6EEE6C-2016-7494-3172-52C03368655E}"/>
              </a:ext>
            </a:extLst>
          </p:cNvPr>
          <p:cNvSpPr txBox="1"/>
          <p:nvPr/>
        </p:nvSpPr>
        <p:spPr>
          <a:xfrm>
            <a:off x="1651132" y="1821125"/>
            <a:ext cx="133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4E665D-1BD6-C9BB-AEE6-DD14304863D1}"/>
                  </a:ext>
                </a:extLst>
              </p:cNvPr>
              <p:cNvSpPr txBox="1"/>
              <p:nvPr/>
            </p:nvSpPr>
            <p:spPr>
              <a:xfrm>
                <a:off x="2621093" y="2149272"/>
                <a:ext cx="26963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4E665D-1BD6-C9BB-AEE6-DD1430486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93" y="2149272"/>
                <a:ext cx="2696348" cy="276999"/>
              </a:xfrm>
              <a:prstGeom prst="rect">
                <a:avLst/>
              </a:prstGeom>
              <a:blipFill>
                <a:blip r:embed="rId2"/>
                <a:stretch>
                  <a:fillRect t="-177778" r="-10860" b="-26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5E2CAD9-0305-8B05-DAC1-EDB2CFE60F88}"/>
                  </a:ext>
                </a:extLst>
              </p:cNvPr>
              <p:cNvSpPr txBox="1"/>
              <p:nvPr/>
            </p:nvSpPr>
            <p:spPr>
              <a:xfrm>
                <a:off x="5317441" y="2042787"/>
                <a:ext cx="6099752" cy="587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5E2CAD9-0305-8B05-DAC1-EDB2CFE60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41" y="2042787"/>
                <a:ext cx="6099752" cy="587918"/>
              </a:xfrm>
              <a:prstGeom prst="rect">
                <a:avLst/>
              </a:prstGeom>
              <a:blipFill>
                <a:blip r:embed="rId3"/>
                <a:stretch>
                  <a:fillRect l="-1867" t="-77083" r="-4357" b="-8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92064D-1B43-5223-EFD7-905258F1B77F}"/>
                  </a:ext>
                </a:extLst>
              </p:cNvPr>
              <p:cNvSpPr txBox="1"/>
              <p:nvPr/>
            </p:nvSpPr>
            <p:spPr>
              <a:xfrm>
                <a:off x="2621093" y="3214109"/>
                <a:ext cx="26963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C92064D-1B43-5223-EFD7-905258F1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93" y="3214109"/>
                <a:ext cx="2696348" cy="276999"/>
              </a:xfrm>
              <a:prstGeom prst="rect">
                <a:avLst/>
              </a:prstGeom>
              <a:blipFill>
                <a:blip r:embed="rId4"/>
                <a:stretch>
                  <a:fillRect t="-171739" r="-10860" b="-26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316C367-7066-C1A5-D16C-4CAD6E99B867}"/>
                  </a:ext>
                </a:extLst>
              </p:cNvPr>
              <p:cNvSpPr txBox="1"/>
              <p:nvPr/>
            </p:nvSpPr>
            <p:spPr>
              <a:xfrm>
                <a:off x="2621093" y="2881461"/>
                <a:ext cx="26963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316C367-7066-C1A5-D16C-4CAD6E99B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93" y="2881461"/>
                <a:ext cx="2696348" cy="276999"/>
              </a:xfrm>
              <a:prstGeom prst="rect">
                <a:avLst/>
              </a:prstGeom>
              <a:blipFill>
                <a:blip r:embed="rId5"/>
                <a:stretch>
                  <a:fillRect t="-177778" r="-10860" b="-26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739E171-08E4-3D52-DDDD-46C6E02D8002}"/>
                  </a:ext>
                </a:extLst>
              </p:cNvPr>
              <p:cNvSpPr txBox="1"/>
              <p:nvPr/>
            </p:nvSpPr>
            <p:spPr>
              <a:xfrm>
                <a:off x="2621093" y="2502302"/>
                <a:ext cx="26963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1739E171-08E4-3D52-DDDD-46C6E02D8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093" y="2502302"/>
                <a:ext cx="2696348" cy="276999"/>
              </a:xfrm>
              <a:prstGeom prst="rect">
                <a:avLst/>
              </a:prstGeom>
              <a:blipFill>
                <a:blip r:embed="rId6"/>
                <a:stretch>
                  <a:fillRect t="-171739" r="-10860" b="-2630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FFA1708-D3DA-5D9B-0D3E-0A4C86DBD9B9}"/>
                  </a:ext>
                </a:extLst>
              </p:cNvPr>
              <p:cNvSpPr txBox="1"/>
              <p:nvPr/>
            </p:nvSpPr>
            <p:spPr>
              <a:xfrm>
                <a:off x="5336709" y="2908355"/>
                <a:ext cx="6099752" cy="587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5FFA1708-D3DA-5D9B-0D3E-0A4C86DBD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709" y="2908355"/>
                <a:ext cx="6099752" cy="587918"/>
              </a:xfrm>
              <a:prstGeom prst="rect">
                <a:avLst/>
              </a:prstGeom>
              <a:blipFill>
                <a:blip r:embed="rId7"/>
                <a:stretch>
                  <a:fillRect l="-2495" t="-77083" r="-4990" b="-8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798B33-E378-005D-6BF2-C0D41370AFE1}"/>
              </a:ext>
            </a:extLst>
          </p:cNvPr>
          <p:cNvSpPr txBox="1"/>
          <p:nvPr/>
        </p:nvSpPr>
        <p:spPr>
          <a:xfrm>
            <a:off x="1727353" y="3881950"/>
            <a:ext cx="1025199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Estados emaranhados: </a:t>
            </a:r>
            <a:r>
              <a:rPr lang="pt-BR" dirty="0"/>
              <a:t>Alguns estados </a:t>
            </a:r>
            <a:r>
              <a:rPr lang="pt-BR" b="1" dirty="0"/>
              <a:t>não </a:t>
            </a:r>
            <a:r>
              <a:rPr lang="pt-BR" dirty="0"/>
              <a:t>podem ser escritos como um produto de estados de </a:t>
            </a:r>
            <a:r>
              <a:rPr lang="pt-BR" dirty="0" err="1"/>
              <a:t>qubits</a:t>
            </a:r>
            <a:r>
              <a:rPr lang="pt-BR" dirty="0"/>
              <a:t> individuais.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BDA97-0D7D-2335-1339-F034D341A648}"/>
                  </a:ext>
                </a:extLst>
              </p:cNvPr>
              <p:cNvSpPr txBox="1"/>
              <p:nvPr/>
            </p:nvSpPr>
            <p:spPr>
              <a:xfrm>
                <a:off x="1419163" y="5812821"/>
                <a:ext cx="2603335" cy="596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|10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B80BDA97-0D7D-2335-1339-F034D341A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163" y="5812821"/>
                <a:ext cx="2603335" cy="596125"/>
              </a:xfrm>
              <a:prstGeom prst="rect">
                <a:avLst/>
              </a:prstGeom>
              <a:blipFill>
                <a:blip r:embed="rId8"/>
                <a:stretch>
                  <a:fillRect t="-77083" b="-8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5B22A7B-7C21-AD9D-2F10-55B74B67E8E9}"/>
                  </a:ext>
                </a:extLst>
              </p:cNvPr>
              <p:cNvSpPr txBox="1"/>
              <p:nvPr/>
            </p:nvSpPr>
            <p:spPr>
              <a:xfrm>
                <a:off x="1390977" y="5034805"/>
                <a:ext cx="2603335" cy="596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|00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A5B22A7B-7C21-AD9D-2F10-55B74B67E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977" y="5034805"/>
                <a:ext cx="2603335" cy="5961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ACD7B2D-9AB5-C722-5B39-9F0BBB59C5C4}"/>
                  </a:ext>
                </a:extLst>
              </p:cNvPr>
              <p:cNvSpPr txBox="1"/>
              <p:nvPr/>
            </p:nvSpPr>
            <p:spPr>
              <a:xfrm>
                <a:off x="5317441" y="4816757"/>
                <a:ext cx="2603335" cy="596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|000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9ACD7B2D-9AB5-C722-5B39-9F0BBB59C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441" y="4816757"/>
                <a:ext cx="2603335" cy="5961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820D5F4-AF92-85D1-E67F-8E3894F5C03D}"/>
                  </a:ext>
                </a:extLst>
              </p:cNvPr>
              <p:cNvSpPr txBox="1"/>
              <p:nvPr/>
            </p:nvSpPr>
            <p:spPr>
              <a:xfrm>
                <a:off x="8295868" y="4810011"/>
                <a:ext cx="2887516" cy="5879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|001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010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1820D5F4-AF92-85D1-E67F-8E3894F5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868" y="4810011"/>
                <a:ext cx="2887516" cy="5879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9A72E46D-F12F-5046-EAA3-0C02DBA3DC35}"/>
              </a:ext>
            </a:extLst>
          </p:cNvPr>
          <p:cNvSpPr txBox="1"/>
          <p:nvPr/>
        </p:nvSpPr>
        <p:spPr>
          <a:xfrm>
            <a:off x="1786556" y="4665287"/>
            <a:ext cx="1812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Exemplos: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5C08DA-937A-250A-49F9-86F73C435A9C}"/>
              </a:ext>
            </a:extLst>
          </p:cNvPr>
          <p:cNvSpPr txBox="1"/>
          <p:nvPr/>
        </p:nvSpPr>
        <p:spPr>
          <a:xfrm>
            <a:off x="4260086" y="5779526"/>
            <a:ext cx="7334837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Veja mais em: </a:t>
            </a:r>
          </a:p>
          <a:p>
            <a:r>
              <a:rPr lang="pt-BR" sz="1600" b="1" dirty="0">
                <a:latin typeface="Segoe Print" panose="02000600000000000000" pitchFamily="2" charset="0"/>
              </a:rPr>
              <a:t>Quantum </a:t>
            </a:r>
            <a:r>
              <a:rPr lang="pt-BR" sz="1600" b="1" dirty="0" err="1">
                <a:latin typeface="Segoe Print" panose="02000600000000000000" pitchFamily="2" charset="0"/>
              </a:rPr>
              <a:t>entanglement</a:t>
            </a:r>
            <a:r>
              <a:rPr lang="pt-BR" sz="1600" b="1" dirty="0">
                <a:latin typeface="Segoe Print" panose="02000600000000000000" pitchFamily="2" charset="0"/>
              </a:rPr>
              <a:t> </a:t>
            </a:r>
            <a:r>
              <a:rPr lang="en-US" sz="1600" dirty="0">
                <a:latin typeface="Segoe Print" panose="02000600000000000000" pitchFamily="2" charset="0"/>
              </a:rPr>
              <a:t>REVIEWS OF MODERN PHYSICS, 81, 2009</a:t>
            </a:r>
            <a:endParaRPr lang="pt-BR" sz="1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67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39DC76B-8774-D6D1-0720-2F01DEF07E0D}"/>
                  </a:ext>
                </a:extLst>
              </p:cNvPr>
              <p:cNvSpPr txBox="1"/>
              <p:nvPr/>
            </p:nvSpPr>
            <p:spPr>
              <a:xfrm>
                <a:off x="994468" y="1013945"/>
                <a:ext cx="10576248" cy="669992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just"/>
                <a:r>
                  <a:rPr lang="pt-BR" dirty="0"/>
                  <a:t>Podemos manipular </a:t>
                </a:r>
                <a:r>
                  <a:rPr lang="pt-BR" dirty="0" err="1"/>
                  <a:t>qubits</a:t>
                </a:r>
                <a:r>
                  <a:rPr lang="pt-BR" dirty="0"/>
                  <a:t> aplicando portas lógicas quânticas. Matematicamente, uma porta lógica é representada por uma matriz unitária (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pt-BR" dirty="0"/>
                  <a:t>).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39DC76B-8774-D6D1-0720-2F01DEF07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68" y="1013945"/>
                <a:ext cx="10576248" cy="669992"/>
              </a:xfrm>
              <a:prstGeom prst="rect">
                <a:avLst/>
              </a:prstGeom>
              <a:blipFill>
                <a:blip r:embed="rId2"/>
                <a:stretch>
                  <a:fillRect l="-461" t="-4505" r="-461" b="-9910"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ângulo 5">
            <a:extLst>
              <a:ext uri="{FF2B5EF4-FFF2-40B4-BE49-F238E27FC236}">
                <a16:creationId xmlns:a16="http://schemas.microsoft.com/office/drawing/2014/main" id="{63214C92-D420-7272-1A7D-5AF79B552C20}"/>
              </a:ext>
            </a:extLst>
          </p:cNvPr>
          <p:cNvSpPr/>
          <p:nvPr/>
        </p:nvSpPr>
        <p:spPr>
          <a:xfrm>
            <a:off x="2316631" y="2908547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48A411-ECAB-7D12-EBB2-0E7D2278E5D3}"/>
              </a:ext>
            </a:extLst>
          </p:cNvPr>
          <p:cNvSpPr txBox="1"/>
          <p:nvPr/>
        </p:nvSpPr>
        <p:spPr>
          <a:xfrm>
            <a:off x="972242" y="1895280"/>
            <a:ext cx="507563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Portas que atuam apenas sobre um </a:t>
            </a:r>
            <a:r>
              <a:rPr lang="pt-BR" dirty="0" err="1"/>
              <a:t>qubit</a:t>
            </a:r>
            <a:r>
              <a:rPr lang="pt-B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FF2A3A-17AE-65BC-BC8B-CC8CE9537C37}"/>
                  </a:ext>
                </a:extLst>
              </p:cNvPr>
              <p:cNvSpPr txBox="1"/>
              <p:nvPr/>
            </p:nvSpPr>
            <p:spPr>
              <a:xfrm>
                <a:off x="4704986" y="2795232"/>
                <a:ext cx="119269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FF2A3A-17AE-65BC-BC8B-CC8CE9537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986" y="2795232"/>
                <a:ext cx="1192695" cy="5542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C1188D3E-94E9-96C8-6DBB-CF428FDC08EC}"/>
              </a:ext>
            </a:extLst>
          </p:cNvPr>
          <p:cNvSpPr txBox="1"/>
          <p:nvPr/>
        </p:nvSpPr>
        <p:spPr>
          <a:xfrm>
            <a:off x="2249763" y="2388860"/>
            <a:ext cx="70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NOT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643672E-402F-02CB-384C-4F8FFDBB25FC}"/>
              </a:ext>
            </a:extLst>
          </p:cNvPr>
          <p:cNvSpPr txBox="1"/>
          <p:nvPr/>
        </p:nvSpPr>
        <p:spPr>
          <a:xfrm>
            <a:off x="3121905" y="2400586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83DD1A-0BD7-42E3-6E7C-2AE411B8F0D8}"/>
              </a:ext>
            </a:extLst>
          </p:cNvPr>
          <p:cNvSpPr txBox="1"/>
          <p:nvPr/>
        </p:nvSpPr>
        <p:spPr>
          <a:xfrm>
            <a:off x="4920685" y="2401376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3B7D27D-7971-BD38-7961-5DC21724A51D}"/>
                  </a:ext>
                </a:extLst>
              </p:cNvPr>
              <p:cNvSpPr txBox="1"/>
              <p:nvPr/>
            </p:nvSpPr>
            <p:spPr>
              <a:xfrm>
                <a:off x="3121904" y="2723881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3B7D27D-7971-BD38-7961-5DC21724A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04" y="2723881"/>
                <a:ext cx="1630017" cy="369332"/>
              </a:xfrm>
              <a:prstGeom prst="rect">
                <a:avLst/>
              </a:prstGeom>
              <a:blipFill>
                <a:blip r:embed="rId4"/>
                <a:stretch>
                  <a:fillRect t="-120000" r="-17537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9F48D2FC-D7B9-55A8-6B70-C518B8E8E822}"/>
                  </a:ext>
                </a:extLst>
              </p:cNvPr>
              <p:cNvSpPr txBox="1"/>
              <p:nvPr/>
            </p:nvSpPr>
            <p:spPr>
              <a:xfrm>
                <a:off x="3121904" y="3057682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9F48D2FC-D7B9-55A8-6B70-C518B8E8E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04" y="3057682"/>
                <a:ext cx="1630017" cy="369332"/>
              </a:xfrm>
              <a:prstGeom prst="rect">
                <a:avLst/>
              </a:prstGeom>
              <a:blipFill>
                <a:blip r:embed="rId5"/>
                <a:stretch>
                  <a:fillRect t="-120000" r="-17537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B5DB0D5B-3C88-16F6-A581-3BDF321A97A5}"/>
              </a:ext>
            </a:extLst>
          </p:cNvPr>
          <p:cNvSpPr/>
          <p:nvPr/>
        </p:nvSpPr>
        <p:spPr>
          <a:xfrm>
            <a:off x="6311242" y="2693500"/>
            <a:ext cx="728870" cy="518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34C6EBCF-5920-C2C0-15D3-6E100866DB6A}"/>
                  </a:ext>
                </a:extLst>
              </p:cNvPr>
              <p:cNvSpPr txBox="1"/>
              <p:nvPr/>
            </p:nvSpPr>
            <p:spPr>
              <a:xfrm>
                <a:off x="7146796" y="2377880"/>
                <a:ext cx="3565687" cy="576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34C6EBCF-5920-C2C0-15D3-6E100866D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796" y="2377880"/>
                <a:ext cx="3565687" cy="576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D923915-7EE6-BE73-837E-7AEB3EB01894}"/>
                  </a:ext>
                </a:extLst>
              </p:cNvPr>
              <p:cNvSpPr txBox="1"/>
              <p:nvPr/>
            </p:nvSpPr>
            <p:spPr>
              <a:xfrm>
                <a:off x="7146795" y="3012711"/>
                <a:ext cx="3565687" cy="576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D923915-7EE6-BE73-837E-7AEB3EB01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795" y="3012711"/>
                <a:ext cx="3565687" cy="5763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FAD365B8-42E5-21C9-5D91-12D04AEF8D50}"/>
              </a:ext>
            </a:extLst>
          </p:cNvPr>
          <p:cNvSpPr/>
          <p:nvPr/>
        </p:nvSpPr>
        <p:spPr>
          <a:xfrm>
            <a:off x="307860" y="4323532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6C52BCE-21F0-7096-393B-46B755B2821F}"/>
                  </a:ext>
                </a:extLst>
              </p:cNvPr>
              <p:cNvSpPr txBox="1"/>
              <p:nvPr/>
            </p:nvSpPr>
            <p:spPr>
              <a:xfrm>
                <a:off x="2696215" y="4210217"/>
                <a:ext cx="119269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  <m:e>
                                <m:r>
                                  <a:rPr lang="pt-BR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56C52BCE-21F0-7096-393B-46B755B28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215" y="4210217"/>
                <a:ext cx="1192695" cy="5542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>
            <a:extLst>
              <a:ext uri="{FF2B5EF4-FFF2-40B4-BE49-F238E27FC236}">
                <a16:creationId xmlns:a16="http://schemas.microsoft.com/office/drawing/2014/main" id="{32F76C92-8933-F5EB-891C-814FD9ECBA5E}"/>
              </a:ext>
            </a:extLst>
          </p:cNvPr>
          <p:cNvSpPr txBox="1"/>
          <p:nvPr/>
        </p:nvSpPr>
        <p:spPr>
          <a:xfrm>
            <a:off x="57963" y="3805065"/>
            <a:ext cx="91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Y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E2C7EDA-90A4-74C8-63BD-0F8BAAB85AAB}"/>
              </a:ext>
            </a:extLst>
          </p:cNvPr>
          <p:cNvSpPr txBox="1"/>
          <p:nvPr/>
        </p:nvSpPr>
        <p:spPr>
          <a:xfrm>
            <a:off x="1113134" y="3815571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2218561-6644-9617-F434-CBF8FE97B43D}"/>
              </a:ext>
            </a:extLst>
          </p:cNvPr>
          <p:cNvSpPr txBox="1"/>
          <p:nvPr/>
        </p:nvSpPr>
        <p:spPr>
          <a:xfrm>
            <a:off x="2911914" y="3816361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F02309D2-8E11-B926-2676-D2B7F1724819}"/>
                  </a:ext>
                </a:extLst>
              </p:cNvPr>
              <p:cNvSpPr txBox="1"/>
              <p:nvPr/>
            </p:nvSpPr>
            <p:spPr>
              <a:xfrm>
                <a:off x="1113133" y="4138866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F02309D2-8E11-B926-2676-D2B7F1724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3" y="4138866"/>
                <a:ext cx="1630017" cy="369332"/>
              </a:xfrm>
              <a:prstGeom prst="rect">
                <a:avLst/>
              </a:prstGeom>
              <a:blipFill>
                <a:blip r:embed="rId9"/>
                <a:stretch>
                  <a:fillRect t="-118033" r="-19850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2FD4865-ECE9-F0D4-38FD-F3CE808995F4}"/>
                  </a:ext>
                </a:extLst>
              </p:cNvPr>
              <p:cNvSpPr txBox="1"/>
              <p:nvPr/>
            </p:nvSpPr>
            <p:spPr>
              <a:xfrm>
                <a:off x="1113133" y="4472667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D2FD4865-ECE9-F0D4-38FD-F3CE8089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133" y="4472667"/>
                <a:ext cx="1630017" cy="369332"/>
              </a:xfrm>
              <a:prstGeom prst="rect">
                <a:avLst/>
              </a:prstGeom>
              <a:blipFill>
                <a:blip r:embed="rId10"/>
                <a:stretch>
                  <a:fillRect t="-120000" r="-18727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tângulo 37">
            <a:extLst>
              <a:ext uri="{FF2B5EF4-FFF2-40B4-BE49-F238E27FC236}">
                <a16:creationId xmlns:a16="http://schemas.microsoft.com/office/drawing/2014/main" id="{A8A45127-19DD-44DE-84CB-2A5A24FBD109}"/>
              </a:ext>
            </a:extLst>
          </p:cNvPr>
          <p:cNvSpPr/>
          <p:nvPr/>
        </p:nvSpPr>
        <p:spPr>
          <a:xfrm>
            <a:off x="276401" y="5640888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FDD0BB1-5A54-9931-C6CF-DF1733D50C51}"/>
                  </a:ext>
                </a:extLst>
              </p:cNvPr>
              <p:cNvSpPr txBox="1"/>
              <p:nvPr/>
            </p:nvSpPr>
            <p:spPr>
              <a:xfrm>
                <a:off x="2731056" y="5525670"/>
                <a:ext cx="1192695" cy="561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/4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FDD0BB1-5A54-9931-C6CF-DF1733D5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056" y="5525670"/>
                <a:ext cx="1192695" cy="561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ixaDeTexto 39">
            <a:extLst>
              <a:ext uri="{FF2B5EF4-FFF2-40B4-BE49-F238E27FC236}">
                <a16:creationId xmlns:a16="http://schemas.microsoft.com/office/drawing/2014/main" id="{59B30E59-72B1-B619-A390-992ED392DBD7}"/>
              </a:ext>
            </a:extLst>
          </p:cNvPr>
          <p:cNvSpPr txBox="1"/>
          <p:nvPr/>
        </p:nvSpPr>
        <p:spPr>
          <a:xfrm>
            <a:off x="0" y="5122421"/>
            <a:ext cx="91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T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5E0EB11-6BED-E223-FCBC-CC50EDE5813D}"/>
              </a:ext>
            </a:extLst>
          </p:cNvPr>
          <p:cNvSpPr txBox="1"/>
          <p:nvPr/>
        </p:nvSpPr>
        <p:spPr>
          <a:xfrm>
            <a:off x="1055171" y="5132927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3D04C5-8B13-2C99-35B0-A5C6DAE91CE2}"/>
              </a:ext>
            </a:extLst>
          </p:cNvPr>
          <p:cNvSpPr txBox="1"/>
          <p:nvPr/>
        </p:nvSpPr>
        <p:spPr>
          <a:xfrm>
            <a:off x="2853951" y="5133717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D0572A7A-20E9-6ED9-1EBB-52B4172AC36B}"/>
                  </a:ext>
                </a:extLst>
              </p:cNvPr>
              <p:cNvSpPr txBox="1"/>
              <p:nvPr/>
            </p:nvSpPr>
            <p:spPr>
              <a:xfrm>
                <a:off x="1055170" y="5456222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D0572A7A-20E9-6ED9-1EBB-52B4172A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70" y="5456222"/>
                <a:ext cx="1630017" cy="369332"/>
              </a:xfrm>
              <a:prstGeom prst="rect">
                <a:avLst/>
              </a:prstGeom>
              <a:blipFill>
                <a:blip r:embed="rId12"/>
                <a:stretch>
                  <a:fillRect l="-5993" t="-118033" r="-28839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D8F024FA-56A1-4A71-4EB9-AD42D2892128}"/>
                  </a:ext>
                </a:extLst>
              </p:cNvPr>
              <p:cNvSpPr txBox="1"/>
              <p:nvPr/>
            </p:nvSpPr>
            <p:spPr>
              <a:xfrm>
                <a:off x="1055170" y="5790023"/>
                <a:ext cx="1630017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D8F024FA-56A1-4A71-4EB9-AD42D2892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70" y="5790023"/>
                <a:ext cx="1630017" cy="379656"/>
              </a:xfrm>
              <a:prstGeom prst="rect">
                <a:avLst/>
              </a:prstGeom>
              <a:blipFill>
                <a:blip r:embed="rId13"/>
                <a:stretch>
                  <a:fillRect l="-7116" t="-112903" r="-29963" b="-18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tângulo 44">
            <a:extLst>
              <a:ext uri="{FF2B5EF4-FFF2-40B4-BE49-F238E27FC236}">
                <a16:creationId xmlns:a16="http://schemas.microsoft.com/office/drawing/2014/main" id="{8E32FC59-3C65-BFE8-6C7B-41C965B4811D}"/>
              </a:ext>
            </a:extLst>
          </p:cNvPr>
          <p:cNvSpPr/>
          <p:nvPr/>
        </p:nvSpPr>
        <p:spPr>
          <a:xfrm>
            <a:off x="4490486" y="4327204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AF33F992-0DFA-1980-C4BF-62567D4B1AEA}"/>
                  </a:ext>
                </a:extLst>
              </p:cNvPr>
              <p:cNvSpPr txBox="1"/>
              <p:nvPr/>
            </p:nvSpPr>
            <p:spPr>
              <a:xfrm>
                <a:off x="6878841" y="4213889"/>
                <a:ext cx="119269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AF33F992-0DFA-1980-C4BF-62567D4B1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841" y="4213889"/>
                <a:ext cx="1192695" cy="5542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ixaDeTexto 46">
            <a:extLst>
              <a:ext uri="{FF2B5EF4-FFF2-40B4-BE49-F238E27FC236}">
                <a16:creationId xmlns:a16="http://schemas.microsoft.com/office/drawing/2014/main" id="{B17380F4-B7BD-FBEA-10E5-BAFC9919E2E1}"/>
              </a:ext>
            </a:extLst>
          </p:cNvPr>
          <p:cNvSpPr txBox="1"/>
          <p:nvPr/>
        </p:nvSpPr>
        <p:spPr>
          <a:xfrm>
            <a:off x="4240589" y="3808737"/>
            <a:ext cx="91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Z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4719A77-E77E-6A2D-AA07-DD7C83CB4BAB}"/>
              </a:ext>
            </a:extLst>
          </p:cNvPr>
          <p:cNvSpPr txBox="1"/>
          <p:nvPr/>
        </p:nvSpPr>
        <p:spPr>
          <a:xfrm>
            <a:off x="5295760" y="3819243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D00D9C4B-AF89-365E-9C8B-F1B5514D77C9}"/>
              </a:ext>
            </a:extLst>
          </p:cNvPr>
          <p:cNvSpPr txBox="1"/>
          <p:nvPr/>
        </p:nvSpPr>
        <p:spPr>
          <a:xfrm>
            <a:off x="7094540" y="3820033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BEC528DF-1202-9EC6-4BBB-F3307304A263}"/>
                  </a:ext>
                </a:extLst>
              </p:cNvPr>
              <p:cNvSpPr txBox="1"/>
              <p:nvPr/>
            </p:nvSpPr>
            <p:spPr>
              <a:xfrm>
                <a:off x="5295759" y="4142538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BEC528DF-1202-9EC6-4BBB-F3307304A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59" y="4142538"/>
                <a:ext cx="1630017" cy="369332"/>
              </a:xfrm>
              <a:prstGeom prst="rect">
                <a:avLst/>
              </a:prstGeom>
              <a:blipFill>
                <a:blip r:embed="rId15"/>
                <a:stretch>
                  <a:fillRect t="-120000" r="-19101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6DDA496-50EE-0CD0-D11E-73DDE1A6C0C7}"/>
                  </a:ext>
                </a:extLst>
              </p:cNvPr>
              <p:cNvSpPr txBox="1"/>
              <p:nvPr/>
            </p:nvSpPr>
            <p:spPr>
              <a:xfrm>
                <a:off x="5295759" y="4476339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86DDA496-50EE-0CD0-D11E-73DDE1A6C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59" y="4476339"/>
                <a:ext cx="1630017" cy="369332"/>
              </a:xfrm>
              <a:prstGeom prst="rect">
                <a:avLst/>
              </a:prstGeom>
              <a:blipFill>
                <a:blip r:embed="rId16"/>
                <a:stretch>
                  <a:fillRect t="-118033" r="-18352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tângulo 51">
            <a:extLst>
              <a:ext uri="{FF2B5EF4-FFF2-40B4-BE49-F238E27FC236}">
                <a16:creationId xmlns:a16="http://schemas.microsoft.com/office/drawing/2014/main" id="{020097C7-27BD-1798-E58A-06F6CA653863}"/>
              </a:ext>
            </a:extLst>
          </p:cNvPr>
          <p:cNvSpPr/>
          <p:nvPr/>
        </p:nvSpPr>
        <p:spPr>
          <a:xfrm>
            <a:off x="4741034" y="5509207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9EE00C13-CA48-6E39-32DC-8AE058CDA2B7}"/>
                  </a:ext>
                </a:extLst>
              </p:cNvPr>
              <p:cNvSpPr txBox="1"/>
              <p:nvPr/>
            </p:nvSpPr>
            <p:spPr>
              <a:xfrm>
                <a:off x="6824413" y="5502259"/>
                <a:ext cx="1192695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9EE00C13-CA48-6E39-32DC-8AE058CD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413" y="5502259"/>
                <a:ext cx="1192695" cy="5638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CaixaDeTexto 53">
            <a:extLst>
              <a:ext uri="{FF2B5EF4-FFF2-40B4-BE49-F238E27FC236}">
                <a16:creationId xmlns:a16="http://schemas.microsoft.com/office/drawing/2014/main" id="{90BED823-A1DF-6C3F-1C2E-F86DC394CC5A}"/>
              </a:ext>
            </a:extLst>
          </p:cNvPr>
          <p:cNvSpPr txBox="1"/>
          <p:nvPr/>
        </p:nvSpPr>
        <p:spPr>
          <a:xfrm>
            <a:off x="4186160" y="5097107"/>
            <a:ext cx="102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de fase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F2A88A4-D101-8E4E-D5B5-DBA7D26F0218}"/>
              </a:ext>
            </a:extLst>
          </p:cNvPr>
          <p:cNvSpPr txBox="1"/>
          <p:nvPr/>
        </p:nvSpPr>
        <p:spPr>
          <a:xfrm>
            <a:off x="5241332" y="5107613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2443661-EB05-7326-D168-E382F9EE6C69}"/>
              </a:ext>
            </a:extLst>
          </p:cNvPr>
          <p:cNvSpPr txBox="1"/>
          <p:nvPr/>
        </p:nvSpPr>
        <p:spPr>
          <a:xfrm>
            <a:off x="7040112" y="5108403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08F49B4-5F28-6492-F667-A570824D4C8D}"/>
                  </a:ext>
                </a:extLst>
              </p:cNvPr>
              <p:cNvSpPr txBox="1"/>
              <p:nvPr/>
            </p:nvSpPr>
            <p:spPr>
              <a:xfrm>
                <a:off x="5241331" y="5430908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508F49B4-5F28-6492-F667-A570824D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331" y="5430908"/>
                <a:ext cx="1630017" cy="369332"/>
              </a:xfrm>
              <a:prstGeom prst="rect">
                <a:avLst/>
              </a:prstGeom>
              <a:blipFill>
                <a:blip r:embed="rId18"/>
                <a:stretch>
                  <a:fillRect t="-120000" r="-19101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D6E9971-59E5-4195-B3EA-710F04E26A26}"/>
                  </a:ext>
                </a:extLst>
              </p:cNvPr>
              <p:cNvSpPr txBox="1"/>
              <p:nvPr/>
            </p:nvSpPr>
            <p:spPr>
              <a:xfrm>
                <a:off x="5241331" y="5764709"/>
                <a:ext cx="1630017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D6E9971-59E5-4195-B3EA-710F04E26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331" y="5764709"/>
                <a:ext cx="1630017" cy="382284"/>
              </a:xfrm>
              <a:prstGeom prst="rect">
                <a:avLst/>
              </a:prstGeom>
              <a:blipFill>
                <a:blip r:embed="rId19"/>
                <a:stretch>
                  <a:fillRect t="-112903" r="-20599" b="-1838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tângulo 58">
            <a:extLst>
              <a:ext uri="{FF2B5EF4-FFF2-40B4-BE49-F238E27FC236}">
                <a16:creationId xmlns:a16="http://schemas.microsoft.com/office/drawing/2014/main" id="{4EE25B3C-FF7F-3AB2-A3DE-9F7760859CD7}"/>
              </a:ext>
            </a:extLst>
          </p:cNvPr>
          <p:cNvSpPr/>
          <p:nvPr/>
        </p:nvSpPr>
        <p:spPr>
          <a:xfrm>
            <a:off x="8347881" y="4373060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2C1444BA-1BBC-4A74-E366-9CEE2F55116C}"/>
                  </a:ext>
                </a:extLst>
              </p:cNvPr>
              <p:cNvSpPr txBox="1"/>
              <p:nvPr/>
            </p:nvSpPr>
            <p:spPr>
              <a:xfrm>
                <a:off x="10736236" y="4259745"/>
                <a:ext cx="1192695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2C1444BA-1BBC-4A74-E366-9CEE2F551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236" y="4259745"/>
                <a:ext cx="1192695" cy="5542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aixaDeTexto 60">
            <a:extLst>
              <a:ext uri="{FF2B5EF4-FFF2-40B4-BE49-F238E27FC236}">
                <a16:creationId xmlns:a16="http://schemas.microsoft.com/office/drawing/2014/main" id="{18D6051B-20CA-21CC-148B-9D0EB9BCA11D}"/>
              </a:ext>
            </a:extLst>
          </p:cNvPr>
          <p:cNvSpPr txBox="1"/>
          <p:nvPr/>
        </p:nvSpPr>
        <p:spPr>
          <a:xfrm>
            <a:off x="8097984" y="3854593"/>
            <a:ext cx="91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S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947BF02-5D8B-341C-79F3-D5EB6234A901}"/>
              </a:ext>
            </a:extLst>
          </p:cNvPr>
          <p:cNvSpPr txBox="1"/>
          <p:nvPr/>
        </p:nvSpPr>
        <p:spPr>
          <a:xfrm>
            <a:off x="9153155" y="3865099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BD0E255E-F408-298E-29E5-3D185788D115}"/>
              </a:ext>
            </a:extLst>
          </p:cNvPr>
          <p:cNvSpPr txBox="1"/>
          <p:nvPr/>
        </p:nvSpPr>
        <p:spPr>
          <a:xfrm>
            <a:off x="10951935" y="3865889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2E1A84E9-2F55-EE9E-F85D-BF5E4701111C}"/>
                  </a:ext>
                </a:extLst>
              </p:cNvPr>
              <p:cNvSpPr txBox="1"/>
              <p:nvPr/>
            </p:nvSpPr>
            <p:spPr>
              <a:xfrm>
                <a:off x="9153154" y="4188394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64" name="CaixaDeTexto 63">
                <a:extLst>
                  <a:ext uri="{FF2B5EF4-FFF2-40B4-BE49-F238E27FC236}">
                    <a16:creationId xmlns:a16="http://schemas.microsoft.com/office/drawing/2014/main" id="{2E1A84E9-2F55-EE9E-F85D-BF5E47011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154" y="4188394"/>
                <a:ext cx="1630017" cy="369332"/>
              </a:xfrm>
              <a:prstGeom prst="rect">
                <a:avLst/>
              </a:prstGeom>
              <a:blipFill>
                <a:blip r:embed="rId21"/>
                <a:stretch>
                  <a:fillRect t="-118033" r="-17603" b="-1852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9F3CBC30-8AF0-1805-2E74-DC1658337869}"/>
                  </a:ext>
                </a:extLst>
              </p:cNvPr>
              <p:cNvSpPr txBox="1"/>
              <p:nvPr/>
            </p:nvSpPr>
            <p:spPr>
              <a:xfrm>
                <a:off x="9153154" y="4522195"/>
                <a:ext cx="1630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9F3CBC30-8AF0-1805-2E74-DC165833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154" y="4522195"/>
                <a:ext cx="1630017" cy="369332"/>
              </a:xfrm>
              <a:prstGeom prst="rect">
                <a:avLst/>
              </a:prstGeom>
              <a:blipFill>
                <a:blip r:embed="rId22"/>
                <a:stretch>
                  <a:fillRect t="-120000" r="-19850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tângulo 65">
            <a:extLst>
              <a:ext uri="{FF2B5EF4-FFF2-40B4-BE49-F238E27FC236}">
                <a16:creationId xmlns:a16="http://schemas.microsoft.com/office/drawing/2014/main" id="{D7BE015A-DEA8-D56F-D64A-ED0057E82CE7}"/>
              </a:ext>
            </a:extLst>
          </p:cNvPr>
          <p:cNvSpPr/>
          <p:nvPr/>
        </p:nvSpPr>
        <p:spPr>
          <a:xfrm>
            <a:off x="8355060" y="5561141"/>
            <a:ext cx="464233" cy="4255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F4F21A4A-12D7-2913-D97B-A3B3C5A34F5B}"/>
                  </a:ext>
                </a:extLst>
              </p:cNvPr>
              <p:cNvSpPr txBox="1"/>
              <p:nvPr/>
            </p:nvSpPr>
            <p:spPr>
              <a:xfrm>
                <a:off x="10797940" y="5486735"/>
                <a:ext cx="1192695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F4F21A4A-12D7-2913-D97B-A3B3C5A34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940" y="5486735"/>
                <a:ext cx="1192695" cy="664606"/>
              </a:xfrm>
              <a:prstGeom prst="rect">
                <a:avLst/>
              </a:prstGeom>
              <a:blipFill>
                <a:blip r:embed="rId23"/>
                <a:stretch>
                  <a:fillRect r="-66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aixaDeTexto 67">
            <a:extLst>
              <a:ext uri="{FF2B5EF4-FFF2-40B4-BE49-F238E27FC236}">
                <a16:creationId xmlns:a16="http://schemas.microsoft.com/office/drawing/2014/main" id="{155A4E44-4C0E-EDB8-BFCF-EB418D451F3C}"/>
              </a:ext>
            </a:extLst>
          </p:cNvPr>
          <p:cNvSpPr txBox="1"/>
          <p:nvPr/>
        </p:nvSpPr>
        <p:spPr>
          <a:xfrm>
            <a:off x="7999906" y="5094706"/>
            <a:ext cx="1321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Hadamard</a:t>
            </a:r>
            <a:endParaRPr lang="pt-BR" dirty="0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934A044A-F3F0-55DC-B887-7B53B099643D}"/>
              </a:ext>
            </a:extLst>
          </p:cNvPr>
          <p:cNvSpPr txBox="1"/>
          <p:nvPr/>
        </p:nvSpPr>
        <p:spPr>
          <a:xfrm>
            <a:off x="9200090" y="5092936"/>
            <a:ext cx="1630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Entrada  saída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0673138-565E-CB8C-A085-270B2882BC59}"/>
              </a:ext>
            </a:extLst>
          </p:cNvPr>
          <p:cNvSpPr txBox="1"/>
          <p:nvPr/>
        </p:nvSpPr>
        <p:spPr>
          <a:xfrm>
            <a:off x="10998870" y="5093726"/>
            <a:ext cx="98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Matriz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164D0E55-9DB2-3861-E816-BDF5AFC81F90}"/>
                  </a:ext>
                </a:extLst>
              </p:cNvPr>
              <p:cNvSpPr txBox="1"/>
              <p:nvPr/>
            </p:nvSpPr>
            <p:spPr>
              <a:xfrm>
                <a:off x="8898528" y="5376388"/>
                <a:ext cx="2247879" cy="680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164D0E55-9DB2-3861-E816-BDF5AFC81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528" y="5376388"/>
                <a:ext cx="2247879" cy="68025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7199038D-0D0A-9BB2-054D-CD422FE2D554}"/>
                  </a:ext>
                </a:extLst>
              </p:cNvPr>
              <p:cNvSpPr txBox="1"/>
              <p:nvPr/>
            </p:nvSpPr>
            <p:spPr>
              <a:xfrm>
                <a:off x="9216699" y="6043334"/>
                <a:ext cx="1630017" cy="680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72" name="CaixaDeTexto 71">
                <a:extLst>
                  <a:ext uri="{FF2B5EF4-FFF2-40B4-BE49-F238E27FC236}">
                    <a16:creationId xmlns:a16="http://schemas.microsoft.com/office/drawing/2014/main" id="{7199038D-0D0A-9BB2-054D-CD422FE2D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699" y="6043334"/>
                <a:ext cx="1630017" cy="68025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CEAD76DD-4CDC-06DF-73C5-C9A4E553D378}"/>
              </a:ext>
            </a:extLst>
          </p:cNvPr>
          <p:cNvCxnSpPr/>
          <p:nvPr/>
        </p:nvCxnSpPr>
        <p:spPr>
          <a:xfrm>
            <a:off x="-8066" y="5092936"/>
            <a:ext cx="114988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3355F88F-CD6A-CEFE-9A0A-0AFC66B11C95}"/>
              </a:ext>
            </a:extLst>
          </p:cNvPr>
          <p:cNvCxnSpPr/>
          <p:nvPr/>
        </p:nvCxnSpPr>
        <p:spPr>
          <a:xfrm>
            <a:off x="-1669" y="3851342"/>
            <a:ext cx="114988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B7B3AB7C-1ACC-1ABC-5E8C-436548966472}"/>
              </a:ext>
            </a:extLst>
          </p:cNvPr>
          <p:cNvCxnSpPr>
            <a:cxnSpLocks/>
          </p:cNvCxnSpPr>
          <p:nvPr/>
        </p:nvCxnSpPr>
        <p:spPr>
          <a:xfrm flipH="1" flipV="1">
            <a:off x="4029784" y="3842311"/>
            <a:ext cx="18092" cy="28782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D465DA8B-0716-BF4F-AB53-31C5B9BDAF3B}"/>
              </a:ext>
            </a:extLst>
          </p:cNvPr>
          <p:cNvCxnSpPr>
            <a:cxnSpLocks/>
          </p:cNvCxnSpPr>
          <p:nvPr/>
        </p:nvCxnSpPr>
        <p:spPr>
          <a:xfrm flipH="1" flipV="1">
            <a:off x="8050627" y="3858778"/>
            <a:ext cx="18092" cy="28782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5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48A411-ECAB-7D12-EBB2-0E7D2278E5D3}"/>
              </a:ext>
            </a:extLst>
          </p:cNvPr>
          <p:cNvSpPr txBox="1"/>
          <p:nvPr/>
        </p:nvSpPr>
        <p:spPr>
          <a:xfrm>
            <a:off x="2373675" y="1138354"/>
            <a:ext cx="764853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Portas que atuam apenas sobre um </a:t>
            </a:r>
            <a:r>
              <a:rPr lang="pt-BR" dirty="0" err="1"/>
              <a:t>qubit</a:t>
            </a:r>
            <a:r>
              <a:rPr lang="pt-BR" dirty="0"/>
              <a:t> são rotações na esfera de Bloch:</a:t>
            </a:r>
          </a:p>
        </p:txBody>
      </p:sp>
      <p:sp>
        <p:nvSpPr>
          <p:cNvPr id="3" name="Line 295">
            <a:extLst>
              <a:ext uri="{FF2B5EF4-FFF2-40B4-BE49-F238E27FC236}">
                <a16:creationId xmlns:a16="http://schemas.microsoft.com/office/drawing/2014/main" id="{EEE01F98-44AD-49E7-BA68-0531A09308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5768" y="1906346"/>
            <a:ext cx="0" cy="982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4" name="Line 296">
            <a:extLst>
              <a:ext uri="{FF2B5EF4-FFF2-40B4-BE49-F238E27FC236}">
                <a16:creationId xmlns:a16="http://schemas.microsoft.com/office/drawing/2014/main" id="{3F740C08-8D7B-4BC3-95FF-AB2250A40BF5}"/>
              </a:ext>
            </a:extLst>
          </p:cNvPr>
          <p:cNvSpPr>
            <a:spLocks noChangeShapeType="1"/>
          </p:cNvSpPr>
          <p:nvPr/>
        </p:nvSpPr>
        <p:spPr bwMode="auto">
          <a:xfrm rot="13820354" flipV="1">
            <a:off x="1397469" y="2723909"/>
            <a:ext cx="14287" cy="900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7" name="Line 297">
            <a:extLst>
              <a:ext uri="{FF2B5EF4-FFF2-40B4-BE49-F238E27FC236}">
                <a16:creationId xmlns:a16="http://schemas.microsoft.com/office/drawing/2014/main" id="{24E8E9D3-9F4D-4C4B-B77B-056802824231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2245987" y="2408790"/>
            <a:ext cx="0" cy="96043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9" name="Rectangle 298">
            <a:extLst>
              <a:ext uri="{FF2B5EF4-FFF2-40B4-BE49-F238E27FC236}">
                <a16:creationId xmlns:a16="http://schemas.microsoft.com/office/drawing/2014/main" id="{99C0B9BD-D264-4B41-8B5A-C801D7D79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05" y="3181108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1" name="Rectangle 299">
            <a:extLst>
              <a:ext uri="{FF2B5EF4-FFF2-40B4-BE49-F238E27FC236}">
                <a16:creationId xmlns:a16="http://schemas.microsoft.com/office/drawing/2014/main" id="{A0A33012-B1AE-4326-8796-DB6253C0A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293" y="2692158"/>
            <a:ext cx="290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y</a:t>
            </a:r>
          </a:p>
        </p:txBody>
      </p:sp>
      <p:sp>
        <p:nvSpPr>
          <p:cNvPr id="12" name="Rectangle 300">
            <a:extLst>
              <a:ext uri="{FF2B5EF4-FFF2-40B4-BE49-F238E27FC236}">
                <a16:creationId xmlns:a16="http://schemas.microsoft.com/office/drawing/2014/main" id="{FC45F6C0-9413-467C-B5B8-E0FADD06E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103" y="1708350"/>
            <a:ext cx="29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z</a:t>
            </a:r>
          </a:p>
        </p:txBody>
      </p:sp>
      <p:sp>
        <p:nvSpPr>
          <p:cNvPr id="13" name="Line 301">
            <a:extLst>
              <a:ext uri="{FF2B5EF4-FFF2-40B4-BE49-F238E27FC236}">
                <a16:creationId xmlns:a16="http://schemas.microsoft.com/office/drawing/2014/main" id="{A625DED7-73EC-4305-8A41-9362F3E46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943" y="2890596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" name="Line 302">
            <a:extLst>
              <a:ext uri="{FF2B5EF4-FFF2-40B4-BE49-F238E27FC236}">
                <a16:creationId xmlns:a16="http://schemas.microsoft.com/office/drawing/2014/main" id="{607FF31F-79E4-4D43-80AD-3CF0CFB6F8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5605" y="2374658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" name="AutoShape 48">
            <a:extLst>
              <a:ext uri="{FF2B5EF4-FFF2-40B4-BE49-F238E27FC236}">
                <a16:creationId xmlns:a16="http://schemas.microsoft.com/office/drawing/2014/main" id="{84D6F1B5-84CF-4375-96EE-E9E1098A40B6}"/>
              </a:ext>
            </a:extLst>
          </p:cNvPr>
          <p:cNvSpPr>
            <a:spLocks noChangeArrowheads="1"/>
          </p:cNvSpPr>
          <p:nvPr/>
        </p:nvSpPr>
        <p:spPr bwMode="auto">
          <a:xfrm rot="13875557">
            <a:off x="1452237" y="2734227"/>
            <a:ext cx="131762" cy="685800"/>
          </a:xfrm>
          <a:prstGeom prst="upArrow">
            <a:avLst>
              <a:gd name="adj1" fmla="val 50000"/>
              <a:gd name="adj2" fmla="val 13012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pSp>
        <p:nvGrpSpPr>
          <p:cNvPr id="17" name="Group 135">
            <a:extLst>
              <a:ext uri="{FF2B5EF4-FFF2-40B4-BE49-F238E27FC236}">
                <a16:creationId xmlns:a16="http://schemas.microsoft.com/office/drawing/2014/main" id="{C38FFF79-0F50-421C-85D3-41FFBDE7F7C0}"/>
              </a:ext>
            </a:extLst>
          </p:cNvPr>
          <p:cNvGrpSpPr>
            <a:grpSpLocks/>
          </p:cNvGrpSpPr>
          <p:nvPr/>
        </p:nvGrpSpPr>
        <p:grpSpPr bwMode="auto">
          <a:xfrm>
            <a:off x="1980081" y="2234958"/>
            <a:ext cx="441325" cy="457200"/>
            <a:chOff x="874" y="1584"/>
            <a:chExt cx="278" cy="288"/>
          </a:xfrm>
        </p:grpSpPr>
        <p:sp>
          <p:nvSpPr>
            <p:cNvPr id="82" name="Arc 63">
              <a:extLst>
                <a:ext uri="{FF2B5EF4-FFF2-40B4-BE49-F238E27FC236}">
                  <a16:creationId xmlns:a16="http://schemas.microsoft.com/office/drawing/2014/main" id="{49DA2F2C-63D7-4811-ABB0-9DC7A7B34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584"/>
              <a:ext cx="23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7"/>
                <a:gd name="T1" fmla="*/ 0 h 21600"/>
                <a:gd name="T2" fmla="*/ 20657 w 20657"/>
                <a:gd name="T3" fmla="*/ 15288 h 21600"/>
                <a:gd name="T4" fmla="*/ 0 w 2065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7" h="21600" fill="none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</a:path>
                <a:path w="20657" h="21600" stroke="0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2D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  <p:sp>
          <p:nvSpPr>
            <p:cNvPr id="83" name="AutoShape 66">
              <a:extLst>
                <a:ext uri="{FF2B5EF4-FFF2-40B4-BE49-F238E27FC236}">
                  <a16:creationId xmlns:a16="http://schemas.microsoft.com/office/drawing/2014/main" id="{A7A0D864-701F-46DB-A95A-3BBA4C09F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76"/>
              <a:ext cx="96" cy="96"/>
            </a:xfrm>
            <a:prstGeom prst="flowChartMerge">
              <a:avLst/>
            </a:prstGeom>
            <a:solidFill>
              <a:schemeClr val="hlink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</p:grpSp>
      <p:sp>
        <p:nvSpPr>
          <p:cNvPr id="22" name="Line 121">
            <a:extLst>
              <a:ext uri="{FF2B5EF4-FFF2-40B4-BE49-F238E27FC236}">
                <a16:creationId xmlns:a16="http://schemas.microsoft.com/office/drawing/2014/main" id="{8A79C6C3-3F8A-4C67-B471-4F18AB1ED3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62592" y="2234957"/>
            <a:ext cx="190713" cy="6381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84" name="Line 121">
            <a:extLst>
              <a:ext uri="{FF2B5EF4-FFF2-40B4-BE49-F238E27FC236}">
                <a16:creationId xmlns:a16="http://schemas.microsoft.com/office/drawing/2014/main" id="{DF115CF7-D33F-B8FD-77DC-1FAB5F7CCB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82523" y="2687544"/>
            <a:ext cx="570453" cy="168276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C5226C7C-2F4B-5232-6CB6-F23708D9BC8C}"/>
                  </a:ext>
                </a:extLst>
              </p:cNvPr>
              <p:cNvSpPr txBox="1"/>
              <p:nvPr/>
            </p:nvSpPr>
            <p:spPr>
              <a:xfrm>
                <a:off x="102419" y="3778138"/>
                <a:ext cx="3755323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𝑖𝑠𝑖𝑛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𝑖𝑠𝑖𝑛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5" name="CaixaDeTexto 84">
                <a:extLst>
                  <a:ext uri="{FF2B5EF4-FFF2-40B4-BE49-F238E27FC236}">
                    <a16:creationId xmlns:a16="http://schemas.microsoft.com/office/drawing/2014/main" id="{C5226C7C-2F4B-5232-6CB6-F23708D9B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9" y="3778138"/>
                <a:ext cx="3755323" cy="535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Tabela 57">
                <a:extLst>
                  <a:ext uri="{FF2B5EF4-FFF2-40B4-BE49-F238E27FC236}">
                    <a16:creationId xmlns:a16="http://schemas.microsoft.com/office/drawing/2014/main" id="{391C0899-5989-5F58-1BBE-C0F4CD4732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81737"/>
                  </p:ext>
                </p:extLst>
              </p:nvPr>
            </p:nvGraphicFramePr>
            <p:xfrm>
              <a:off x="609050" y="4949086"/>
              <a:ext cx="8303940" cy="132892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600220">
                      <a:extLst>
                        <a:ext uri="{9D8B030D-6E8A-4147-A177-3AD203B41FA5}">
                          <a16:colId xmlns:a16="http://schemas.microsoft.com/office/drawing/2014/main" val="2768470609"/>
                        </a:ext>
                      </a:extLst>
                    </a:gridCol>
                    <a:gridCol w="2851860">
                      <a:extLst>
                        <a:ext uri="{9D8B030D-6E8A-4147-A177-3AD203B41FA5}">
                          <a16:colId xmlns:a16="http://schemas.microsoft.com/office/drawing/2014/main" val="4003886286"/>
                        </a:ext>
                      </a:extLst>
                    </a:gridCol>
                    <a:gridCol w="2851860">
                      <a:extLst>
                        <a:ext uri="{9D8B030D-6E8A-4147-A177-3AD203B41FA5}">
                          <a16:colId xmlns:a16="http://schemas.microsoft.com/office/drawing/2014/main" val="193527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0" smtClean="0"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p>
                                    </m:sSub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0" smtClean="0"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0" smtClean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8731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0" smtClean="0"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smtClean="0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𝝅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𝟖</m:t>
                                        </m:r>
                                      </m:sup>
                                    </m:sSub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5783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𝐢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𝝀</m:t>
                                </m:r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𝒆</m:t>
                                        </m:r>
                                      </m:e>
                                      <m:sub/>
                                      <m:sup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pt-BR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𝛌</m:t>
                                </m:r>
                                <m:r>
                                  <a:rPr lang="pt-BR" b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t-BR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pt-BR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  <m:r>
                                <a:rPr lang="pt-B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pt-BR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4421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Tabela 57">
                <a:extLst>
                  <a:ext uri="{FF2B5EF4-FFF2-40B4-BE49-F238E27FC236}">
                    <a16:creationId xmlns:a16="http://schemas.microsoft.com/office/drawing/2014/main" id="{391C0899-5989-5F58-1BBE-C0F4CD4732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81737"/>
                  </p:ext>
                </p:extLst>
              </p:nvPr>
            </p:nvGraphicFramePr>
            <p:xfrm>
              <a:off x="609050" y="4949086"/>
              <a:ext cx="8303940" cy="1328929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2600220">
                      <a:extLst>
                        <a:ext uri="{9D8B030D-6E8A-4147-A177-3AD203B41FA5}">
                          <a16:colId xmlns:a16="http://schemas.microsoft.com/office/drawing/2014/main" val="2768470609"/>
                        </a:ext>
                      </a:extLst>
                    </a:gridCol>
                    <a:gridCol w="2851860">
                      <a:extLst>
                        <a:ext uri="{9D8B030D-6E8A-4147-A177-3AD203B41FA5}">
                          <a16:colId xmlns:a16="http://schemas.microsoft.com/office/drawing/2014/main" val="4003886286"/>
                        </a:ext>
                      </a:extLst>
                    </a:gridCol>
                    <a:gridCol w="2851860">
                      <a:extLst>
                        <a:ext uri="{9D8B030D-6E8A-4147-A177-3AD203B41FA5}">
                          <a16:colId xmlns:a16="http://schemas.microsoft.com/office/drawing/2014/main" val="1935277363"/>
                        </a:ext>
                      </a:extLst>
                    </a:gridCol>
                  </a:tblGrid>
                  <a:tr h="442595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1370" r="-219672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91045" t="-1370" r="-100000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91453" t="-1370" r="-214" b="-2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731599"/>
                      </a:ext>
                    </a:extLst>
                  </a:tr>
                  <a:tr h="44316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101370" r="-219672" b="-1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91045" t="-101370" r="-100000" b="-1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91453" t="-101370" r="-214" b="-1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5783830"/>
                      </a:ext>
                    </a:extLst>
                  </a:tr>
                  <a:tr h="44316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t="-201370" r="-219672" b="-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91045" t="-201370" r="-100000" b="-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91453" t="-201370" r="-214" b="-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94421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0" name="Line 295">
            <a:extLst>
              <a:ext uri="{FF2B5EF4-FFF2-40B4-BE49-F238E27FC236}">
                <a16:creationId xmlns:a16="http://schemas.microsoft.com/office/drawing/2014/main" id="{3599F3EE-EB82-AEB1-4ACB-789CBA8EB0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46845" y="1901732"/>
            <a:ext cx="0" cy="982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1" name="Line 296">
            <a:extLst>
              <a:ext uri="{FF2B5EF4-FFF2-40B4-BE49-F238E27FC236}">
                <a16:creationId xmlns:a16="http://schemas.microsoft.com/office/drawing/2014/main" id="{DA9EB31B-03F2-50ED-A8F4-55605F7F1DCC}"/>
              </a:ext>
            </a:extLst>
          </p:cNvPr>
          <p:cNvSpPr>
            <a:spLocks noChangeShapeType="1"/>
          </p:cNvSpPr>
          <p:nvPr/>
        </p:nvSpPr>
        <p:spPr bwMode="auto">
          <a:xfrm rot="13820354" flipV="1">
            <a:off x="5278546" y="2719295"/>
            <a:ext cx="14287" cy="900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2" name="Line 297">
            <a:extLst>
              <a:ext uri="{FF2B5EF4-FFF2-40B4-BE49-F238E27FC236}">
                <a16:creationId xmlns:a16="http://schemas.microsoft.com/office/drawing/2014/main" id="{0FF63241-CD25-A9B4-E884-8409D83D91DD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6127064" y="2404176"/>
            <a:ext cx="0" cy="96043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3" name="Rectangle 298">
            <a:extLst>
              <a:ext uri="{FF2B5EF4-FFF2-40B4-BE49-F238E27FC236}">
                <a16:creationId xmlns:a16="http://schemas.microsoft.com/office/drawing/2014/main" id="{D75C5983-332F-7382-72EE-D515F1F30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282" y="3176494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54" name="Rectangle 299">
            <a:extLst>
              <a:ext uri="{FF2B5EF4-FFF2-40B4-BE49-F238E27FC236}">
                <a16:creationId xmlns:a16="http://schemas.microsoft.com/office/drawing/2014/main" id="{5357D241-B69F-4379-0354-8BA21A85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370" y="2687544"/>
            <a:ext cx="290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y</a:t>
            </a:r>
          </a:p>
        </p:txBody>
      </p:sp>
      <p:sp>
        <p:nvSpPr>
          <p:cNvPr id="155" name="Rectangle 300">
            <a:extLst>
              <a:ext uri="{FF2B5EF4-FFF2-40B4-BE49-F238E27FC236}">
                <a16:creationId xmlns:a16="http://schemas.microsoft.com/office/drawing/2014/main" id="{866327D2-305E-822B-8274-F26F87A89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180" y="1703736"/>
            <a:ext cx="29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z</a:t>
            </a:r>
          </a:p>
        </p:txBody>
      </p:sp>
      <p:sp>
        <p:nvSpPr>
          <p:cNvPr id="156" name="Line 301">
            <a:extLst>
              <a:ext uri="{FF2B5EF4-FFF2-40B4-BE49-F238E27FC236}">
                <a16:creationId xmlns:a16="http://schemas.microsoft.com/office/drawing/2014/main" id="{C960C137-951B-8B8E-0EFB-5751B752C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1020" y="288598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7" name="Line 302">
            <a:extLst>
              <a:ext uri="{FF2B5EF4-FFF2-40B4-BE49-F238E27FC236}">
                <a16:creationId xmlns:a16="http://schemas.microsoft.com/office/drawing/2014/main" id="{8B9081DE-FA2B-93E8-0AD8-36E2680DCB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6682" y="2370044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58" name="AutoShape 48">
            <a:extLst>
              <a:ext uri="{FF2B5EF4-FFF2-40B4-BE49-F238E27FC236}">
                <a16:creationId xmlns:a16="http://schemas.microsoft.com/office/drawing/2014/main" id="{B20F0096-E378-AC8C-1F06-20D2107B9E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30492" y="2557444"/>
            <a:ext cx="131762" cy="685800"/>
          </a:xfrm>
          <a:prstGeom prst="upArrow">
            <a:avLst>
              <a:gd name="adj1" fmla="val 50000"/>
              <a:gd name="adj2" fmla="val 13012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pSp>
        <p:nvGrpSpPr>
          <p:cNvPr id="159" name="Group 135">
            <a:extLst>
              <a:ext uri="{FF2B5EF4-FFF2-40B4-BE49-F238E27FC236}">
                <a16:creationId xmlns:a16="http://schemas.microsoft.com/office/drawing/2014/main" id="{9F39F71C-A194-4334-72E4-FE0257287DCA}"/>
              </a:ext>
            </a:extLst>
          </p:cNvPr>
          <p:cNvGrpSpPr>
            <a:grpSpLocks/>
          </p:cNvGrpSpPr>
          <p:nvPr/>
        </p:nvGrpSpPr>
        <p:grpSpPr bwMode="auto">
          <a:xfrm rot="169828" flipH="1">
            <a:off x="5189890" y="2493366"/>
            <a:ext cx="268638" cy="457200"/>
            <a:chOff x="874" y="1584"/>
            <a:chExt cx="278" cy="288"/>
          </a:xfrm>
        </p:grpSpPr>
        <p:sp>
          <p:nvSpPr>
            <p:cNvPr id="160" name="Arc 63">
              <a:extLst>
                <a:ext uri="{FF2B5EF4-FFF2-40B4-BE49-F238E27FC236}">
                  <a16:creationId xmlns:a16="http://schemas.microsoft.com/office/drawing/2014/main" id="{07D735E1-2FA3-9081-AD40-3B18D3911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584"/>
              <a:ext cx="23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7"/>
                <a:gd name="T1" fmla="*/ 0 h 21600"/>
                <a:gd name="T2" fmla="*/ 20657 w 20657"/>
                <a:gd name="T3" fmla="*/ 15288 h 21600"/>
                <a:gd name="T4" fmla="*/ 0 w 2065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7" h="21600" fill="none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</a:path>
                <a:path w="20657" h="21600" stroke="0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2D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  <p:sp>
          <p:nvSpPr>
            <p:cNvPr id="161" name="AutoShape 66">
              <a:extLst>
                <a:ext uri="{FF2B5EF4-FFF2-40B4-BE49-F238E27FC236}">
                  <a16:creationId xmlns:a16="http://schemas.microsoft.com/office/drawing/2014/main" id="{04BE25EA-C923-4A2F-D486-F7931BC20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76"/>
              <a:ext cx="96" cy="96"/>
            </a:xfrm>
            <a:prstGeom prst="flowChartMerge">
              <a:avLst/>
            </a:prstGeom>
            <a:solidFill>
              <a:schemeClr val="hlink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</p:grpSp>
      <p:sp>
        <p:nvSpPr>
          <p:cNvPr id="162" name="Line 121">
            <a:extLst>
              <a:ext uri="{FF2B5EF4-FFF2-40B4-BE49-F238E27FC236}">
                <a16:creationId xmlns:a16="http://schemas.microsoft.com/office/drawing/2014/main" id="{49CB827D-8DC1-C4BD-CD2F-71FD25D1E9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47376" y="2264443"/>
            <a:ext cx="230683" cy="59052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3" name="Line 121">
            <a:extLst>
              <a:ext uri="{FF2B5EF4-FFF2-40B4-BE49-F238E27FC236}">
                <a16:creationId xmlns:a16="http://schemas.microsoft.com/office/drawing/2014/main" id="{D1EF1CA5-1B92-54DA-D726-8888723389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0191" y="2920777"/>
            <a:ext cx="512710" cy="130616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5" name="Line 295">
            <a:extLst>
              <a:ext uri="{FF2B5EF4-FFF2-40B4-BE49-F238E27FC236}">
                <a16:creationId xmlns:a16="http://schemas.microsoft.com/office/drawing/2014/main" id="{DB7ADD5A-6EBA-FA41-4752-D652C0191E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42775" y="1972764"/>
            <a:ext cx="0" cy="982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6" name="Line 296">
            <a:extLst>
              <a:ext uri="{FF2B5EF4-FFF2-40B4-BE49-F238E27FC236}">
                <a16:creationId xmlns:a16="http://schemas.microsoft.com/office/drawing/2014/main" id="{85EB01EB-E4F0-0A04-853E-651B3CBB4FC1}"/>
              </a:ext>
            </a:extLst>
          </p:cNvPr>
          <p:cNvSpPr>
            <a:spLocks noChangeShapeType="1"/>
          </p:cNvSpPr>
          <p:nvPr/>
        </p:nvSpPr>
        <p:spPr bwMode="auto">
          <a:xfrm rot="13820354" flipV="1">
            <a:off x="9074476" y="2790327"/>
            <a:ext cx="14287" cy="900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7" name="Line 297">
            <a:extLst>
              <a:ext uri="{FF2B5EF4-FFF2-40B4-BE49-F238E27FC236}">
                <a16:creationId xmlns:a16="http://schemas.microsoft.com/office/drawing/2014/main" id="{634406AA-029A-57D6-C787-BBA7EFD8FF57}"/>
              </a:ext>
            </a:extLst>
          </p:cNvPr>
          <p:cNvSpPr>
            <a:spLocks noChangeShapeType="1"/>
          </p:cNvSpPr>
          <p:nvPr/>
        </p:nvSpPr>
        <p:spPr bwMode="auto">
          <a:xfrm rot="5400000" flipH="1" flipV="1">
            <a:off x="9922994" y="2475208"/>
            <a:ext cx="0" cy="960437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68" name="Rectangle 298">
            <a:extLst>
              <a:ext uri="{FF2B5EF4-FFF2-40B4-BE49-F238E27FC236}">
                <a16:creationId xmlns:a16="http://schemas.microsoft.com/office/drawing/2014/main" id="{C2F6FF7D-4B57-0988-D6C2-9B16CFBC4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8212" y="3247526"/>
            <a:ext cx="304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x</a:t>
            </a:r>
          </a:p>
        </p:txBody>
      </p:sp>
      <p:sp>
        <p:nvSpPr>
          <p:cNvPr id="169" name="Rectangle 299">
            <a:extLst>
              <a:ext uri="{FF2B5EF4-FFF2-40B4-BE49-F238E27FC236}">
                <a16:creationId xmlns:a16="http://schemas.microsoft.com/office/drawing/2014/main" id="{29632496-62CF-8BCC-8CA0-2C1C54E3D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1300" y="2758576"/>
            <a:ext cx="2905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y</a:t>
            </a:r>
          </a:p>
        </p:txBody>
      </p:sp>
      <p:sp>
        <p:nvSpPr>
          <p:cNvPr id="170" name="Rectangle 300">
            <a:extLst>
              <a:ext uri="{FF2B5EF4-FFF2-40B4-BE49-F238E27FC236}">
                <a16:creationId xmlns:a16="http://schemas.microsoft.com/office/drawing/2014/main" id="{8EF0DFAD-C275-FC14-FC34-193EFA296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5110" y="1774768"/>
            <a:ext cx="293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Comic Sans MS" panose="030F0702030302020204" pitchFamily="66" charset="0"/>
              </a:rPr>
              <a:t>z</a:t>
            </a:r>
          </a:p>
        </p:txBody>
      </p:sp>
      <p:sp>
        <p:nvSpPr>
          <p:cNvPr id="171" name="Line 301">
            <a:extLst>
              <a:ext uri="{FF2B5EF4-FFF2-40B4-BE49-F238E27FC236}">
                <a16:creationId xmlns:a16="http://schemas.microsoft.com/office/drawing/2014/main" id="{CC5D0D35-E42D-079D-2B29-EDBEA7B22B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556950" y="2957014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72" name="Line 302">
            <a:extLst>
              <a:ext uri="{FF2B5EF4-FFF2-40B4-BE49-F238E27FC236}">
                <a16:creationId xmlns:a16="http://schemas.microsoft.com/office/drawing/2014/main" id="{E49E8451-174E-C13F-1712-45E83F5494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12612" y="2441076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73" name="AutoShape 48">
            <a:extLst>
              <a:ext uri="{FF2B5EF4-FFF2-40B4-BE49-F238E27FC236}">
                <a16:creationId xmlns:a16="http://schemas.microsoft.com/office/drawing/2014/main" id="{02BF1ED1-37E9-9D1F-0F18-8D11ACF3B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3648" y="2242872"/>
            <a:ext cx="131762" cy="685800"/>
          </a:xfrm>
          <a:prstGeom prst="upArrow">
            <a:avLst>
              <a:gd name="adj1" fmla="val 50000"/>
              <a:gd name="adj2" fmla="val 130121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grpSp>
        <p:nvGrpSpPr>
          <p:cNvPr id="174" name="Group 135">
            <a:extLst>
              <a:ext uri="{FF2B5EF4-FFF2-40B4-BE49-F238E27FC236}">
                <a16:creationId xmlns:a16="http://schemas.microsoft.com/office/drawing/2014/main" id="{05CCA00C-07E4-256C-E262-3983D5604AD5}"/>
              </a:ext>
            </a:extLst>
          </p:cNvPr>
          <p:cNvGrpSpPr>
            <a:grpSpLocks/>
          </p:cNvGrpSpPr>
          <p:nvPr/>
        </p:nvGrpSpPr>
        <p:grpSpPr bwMode="auto">
          <a:xfrm rot="7116007">
            <a:off x="9395023" y="3095618"/>
            <a:ext cx="441325" cy="457200"/>
            <a:chOff x="874" y="1584"/>
            <a:chExt cx="278" cy="288"/>
          </a:xfrm>
        </p:grpSpPr>
        <p:sp>
          <p:nvSpPr>
            <p:cNvPr id="175" name="Arc 63">
              <a:extLst>
                <a:ext uri="{FF2B5EF4-FFF2-40B4-BE49-F238E27FC236}">
                  <a16:creationId xmlns:a16="http://schemas.microsoft.com/office/drawing/2014/main" id="{A4151D32-0EEB-6071-49B8-FAF705BA5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" y="1584"/>
              <a:ext cx="230" cy="288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0657"/>
                <a:gd name="T1" fmla="*/ 0 h 21600"/>
                <a:gd name="T2" fmla="*/ 20657 w 20657"/>
                <a:gd name="T3" fmla="*/ 15288 h 21600"/>
                <a:gd name="T4" fmla="*/ 0 w 20657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57" h="21600" fill="none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</a:path>
                <a:path w="20657" h="21600" stroke="0" extrusionOk="0">
                  <a:moveTo>
                    <a:pt x="-1" y="0"/>
                  </a:moveTo>
                  <a:cubicBezTo>
                    <a:pt x="9498" y="0"/>
                    <a:pt x="17881" y="6204"/>
                    <a:pt x="20657" y="15287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92D05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  <p:sp>
          <p:nvSpPr>
            <p:cNvPr id="176" name="AutoShape 66">
              <a:extLst>
                <a:ext uri="{FF2B5EF4-FFF2-40B4-BE49-F238E27FC236}">
                  <a16:creationId xmlns:a16="http://schemas.microsoft.com/office/drawing/2014/main" id="{69B3CE18-3697-8561-C919-BCDB5E697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76"/>
              <a:ext cx="96" cy="96"/>
            </a:xfrm>
            <a:prstGeom prst="flowChartMerge">
              <a:avLst/>
            </a:prstGeom>
            <a:solidFill>
              <a:schemeClr val="hlink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t-BR"/>
            </a:p>
          </p:txBody>
        </p:sp>
      </p:grpSp>
      <p:sp>
        <p:nvSpPr>
          <p:cNvPr id="177" name="Line 121">
            <a:extLst>
              <a:ext uri="{FF2B5EF4-FFF2-40B4-BE49-F238E27FC236}">
                <a16:creationId xmlns:a16="http://schemas.microsoft.com/office/drawing/2014/main" id="{A96E6B3E-BA95-65C2-B6CF-BD0B35CF7C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93457" y="2926493"/>
            <a:ext cx="162684" cy="416606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p:sp>
        <p:nvSpPr>
          <p:cNvPr id="178" name="Line 121">
            <a:extLst>
              <a:ext uri="{FF2B5EF4-FFF2-40B4-BE49-F238E27FC236}">
                <a16:creationId xmlns:a16="http://schemas.microsoft.com/office/drawing/2014/main" id="{84C165F1-1868-7392-B212-38FEC9159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31748" y="2947638"/>
            <a:ext cx="590465" cy="251141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aixaDeTexto 179">
                <a:extLst>
                  <a:ext uri="{FF2B5EF4-FFF2-40B4-BE49-F238E27FC236}">
                    <a16:creationId xmlns:a16="http://schemas.microsoft.com/office/drawing/2014/main" id="{45812EED-20C8-9B8F-F24D-D4380578679A}"/>
                  </a:ext>
                </a:extLst>
              </p:cNvPr>
              <p:cNvSpPr txBox="1"/>
              <p:nvPr/>
            </p:nvSpPr>
            <p:spPr>
              <a:xfrm>
                <a:off x="4071445" y="3756850"/>
                <a:ext cx="3442353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pt-BR">
                                    <a:latin typeface="Cambria Math" panose="02040503050406030204" pitchFamily="18" charset="0"/>
                                  </a:rPr>
                                  <m:t>os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0" name="CaixaDeTexto 179">
                <a:extLst>
                  <a:ext uri="{FF2B5EF4-FFF2-40B4-BE49-F238E27FC236}">
                    <a16:creationId xmlns:a16="http://schemas.microsoft.com/office/drawing/2014/main" id="{45812EED-20C8-9B8F-F24D-D43805786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445" y="3756850"/>
                <a:ext cx="3442353" cy="535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CaixaDeTexto 180">
                <a:extLst>
                  <a:ext uri="{FF2B5EF4-FFF2-40B4-BE49-F238E27FC236}">
                    <a16:creationId xmlns:a16="http://schemas.microsoft.com/office/drawing/2014/main" id="{05F12C83-86DB-B1B0-3524-60EB3E5B72D5}"/>
                  </a:ext>
                </a:extLst>
              </p:cNvPr>
              <p:cNvSpPr txBox="1"/>
              <p:nvPr/>
            </p:nvSpPr>
            <p:spPr>
              <a:xfrm>
                <a:off x="8195472" y="3732688"/>
                <a:ext cx="2616678" cy="519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/2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1" name="CaixaDeTexto 180">
                <a:extLst>
                  <a:ext uri="{FF2B5EF4-FFF2-40B4-BE49-F238E27FC236}">
                    <a16:creationId xmlns:a16="http://schemas.microsoft.com/office/drawing/2014/main" id="{05F12C83-86DB-B1B0-3524-60EB3E5B7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472" y="3732688"/>
                <a:ext cx="2616678" cy="519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Conector de Seta Reta 182">
            <a:extLst>
              <a:ext uri="{FF2B5EF4-FFF2-40B4-BE49-F238E27FC236}">
                <a16:creationId xmlns:a16="http://schemas.microsoft.com/office/drawing/2014/main" id="{6148DB33-476B-BB96-1E39-468E9BE77DDA}"/>
              </a:ext>
            </a:extLst>
          </p:cNvPr>
          <p:cNvCxnSpPr/>
          <p:nvPr/>
        </p:nvCxnSpPr>
        <p:spPr>
          <a:xfrm flipH="1">
            <a:off x="9172185" y="6119020"/>
            <a:ext cx="8994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253B46DA-C63C-62A2-4837-41D36F024D84}"/>
              </a:ext>
            </a:extLst>
          </p:cNvPr>
          <p:cNvSpPr txBox="1"/>
          <p:nvPr/>
        </p:nvSpPr>
        <p:spPr>
          <a:xfrm>
            <a:off x="8956243" y="5401184"/>
            <a:ext cx="3003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Porta quântica mais geral de 1 </a:t>
            </a:r>
            <a:r>
              <a:rPr lang="pt-BR" dirty="0" err="1"/>
              <a:t>qubit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28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21406" y="144995"/>
            <a:ext cx="6322255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Portas Lógicas</a:t>
            </a:r>
            <a:endParaRPr lang="pt-BR" sz="4400" dirty="0">
              <a:latin typeface="Segoe Fluent Icons" panose="050A0102010101010101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D3D80-FC41-6335-664B-448B6A9F99D7}"/>
                  </a:ext>
                </a:extLst>
              </p:cNvPr>
              <p:cNvSpPr txBox="1"/>
              <p:nvPr/>
            </p:nvSpPr>
            <p:spPr>
              <a:xfrm>
                <a:off x="808013" y="1050172"/>
                <a:ext cx="10575974" cy="64633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pt-BR" dirty="0"/>
                  <a:t>Portas controladas atuam para aplicar a operação unitário de um único </a:t>
                </a:r>
                <a:r>
                  <a:rPr lang="pt-BR" dirty="0" err="1"/>
                  <a:t>qubit</a:t>
                </a:r>
                <a:r>
                  <a:rPr lang="pt-BR" dirty="0"/>
                  <a:t> no “alvo” quando o estado do </a:t>
                </a:r>
                <a:r>
                  <a:rPr lang="pt-BR" dirty="0" err="1"/>
                  <a:t>qubit</a:t>
                </a:r>
                <a:r>
                  <a:rPr lang="pt-BR" dirty="0"/>
                  <a:t> de “controle” está em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|1</m:t>
                        </m:r>
                      </m:e>
                    </m:d>
                  </m:oMath>
                </a14:m>
                <a:r>
                  <a:rPr lang="pt-BR" dirty="0"/>
                  <a:t> 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D3D80-FC41-6335-664B-448B6A9F9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3" y="1050172"/>
                <a:ext cx="10575974" cy="646331"/>
              </a:xfrm>
              <a:prstGeom prst="rect">
                <a:avLst/>
              </a:prstGeom>
              <a:blipFill>
                <a:blip r:embed="rId2"/>
                <a:stretch>
                  <a:fillRect l="-519" t="-25472" r="-865" b="-1066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B785F12-0B97-CADD-941D-18D9E70F8602}"/>
                  </a:ext>
                </a:extLst>
              </p:cNvPr>
              <p:cNvSpPr txBox="1"/>
              <p:nvPr/>
            </p:nvSpPr>
            <p:spPr>
              <a:xfrm>
                <a:off x="4693256" y="2097446"/>
                <a:ext cx="3987887" cy="3099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0|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begChr m:val="⟨"/>
                              <m:endChr m:val="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3B785F12-0B97-CADD-941D-18D9E70F8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256" y="2097446"/>
                <a:ext cx="3987887" cy="309957"/>
              </a:xfrm>
              <a:prstGeom prst="rect">
                <a:avLst/>
              </a:prstGeom>
              <a:blipFill>
                <a:blip r:embed="rId3"/>
                <a:stretch>
                  <a:fillRect l="-917" t="-215686" r="-765" b="-3176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EFA0874-EA9F-DA61-2452-61949B8733EC}"/>
                  </a:ext>
                </a:extLst>
              </p:cNvPr>
              <p:cNvSpPr txBox="1"/>
              <p:nvPr/>
            </p:nvSpPr>
            <p:spPr>
              <a:xfrm>
                <a:off x="4636057" y="2711229"/>
                <a:ext cx="653563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EFA0874-EA9F-DA61-2452-61949B873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057" y="2711229"/>
                <a:ext cx="6535635" cy="46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02A0BE0-E7E5-6B5E-7F44-33D09FEC2351}"/>
                  </a:ext>
                </a:extLst>
              </p:cNvPr>
              <p:cNvSpPr txBox="1"/>
              <p:nvPr/>
            </p:nvSpPr>
            <p:spPr>
              <a:xfrm>
                <a:off x="4683552" y="3552937"/>
                <a:ext cx="548175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02A0BE0-E7E5-6B5E-7F44-33D09FEC2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52" y="3552937"/>
                <a:ext cx="5481757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01BCE34-5FBD-1052-5C3F-F1B17647A9BB}"/>
                  </a:ext>
                </a:extLst>
              </p:cNvPr>
              <p:cNvSpPr txBox="1"/>
              <p:nvPr/>
            </p:nvSpPr>
            <p:spPr>
              <a:xfrm>
                <a:off x="4683552" y="4238067"/>
                <a:ext cx="4956421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01BCE34-5FBD-1052-5C3F-F1B17647A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52" y="4238067"/>
                <a:ext cx="4956421" cy="10346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9FCE24-24A8-3BA5-349E-2C1919E4F016}"/>
                  </a:ext>
                </a:extLst>
              </p:cNvPr>
              <p:cNvSpPr txBox="1"/>
              <p:nvPr/>
            </p:nvSpPr>
            <p:spPr>
              <a:xfrm>
                <a:off x="4558015" y="5321349"/>
                <a:ext cx="3375043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E9FCE24-24A8-3BA5-349E-2C1919E4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015" y="5321349"/>
                <a:ext cx="3375043" cy="1126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523C105-095A-428C-4239-A20A71A7E1D1}"/>
                  </a:ext>
                </a:extLst>
              </p:cNvPr>
              <p:cNvSpPr txBox="1"/>
              <p:nvPr/>
            </p:nvSpPr>
            <p:spPr>
              <a:xfrm>
                <a:off x="1627390" y="2215764"/>
                <a:ext cx="183231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b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b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  <m:r>
                        <a:rPr lang="pt-BR" b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523C105-095A-428C-4239-A20A71A7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390" y="2215764"/>
                <a:ext cx="1832317" cy="1200329"/>
              </a:xfrm>
              <a:prstGeom prst="rect">
                <a:avLst/>
              </a:prstGeom>
              <a:blipFill>
                <a:blip r:embed="rId8"/>
                <a:stretch>
                  <a:fillRect t="-36548" r="-25581" b="-568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F3178FA-6F29-4999-B2FC-0737ADE80389}"/>
              </a:ext>
            </a:extLst>
          </p:cNvPr>
          <p:cNvGrpSpPr/>
          <p:nvPr/>
        </p:nvGrpSpPr>
        <p:grpSpPr>
          <a:xfrm>
            <a:off x="1635868" y="4042520"/>
            <a:ext cx="1832317" cy="1559560"/>
            <a:chOff x="9763717" y="3907322"/>
            <a:chExt cx="1832317" cy="155956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4BB397C-1AF7-5BE0-9B8A-354B69AA6854}"/>
                </a:ext>
              </a:extLst>
            </p:cNvPr>
            <p:cNvSpPr/>
            <p:nvPr/>
          </p:nvSpPr>
          <p:spPr>
            <a:xfrm>
              <a:off x="9763717" y="3907322"/>
              <a:ext cx="1832317" cy="1559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130FAA83-74E1-20B1-A4AF-651D9541290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4143524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76E3A38-7AB2-372A-55B8-17CDBB36AF28}"/>
                </a:ext>
              </a:extLst>
            </p:cNvPr>
            <p:cNvCxnSpPr>
              <a:cxnSpLocks/>
            </p:cNvCxnSpPr>
            <p:nvPr/>
          </p:nvCxnSpPr>
          <p:spPr>
            <a:xfrm>
              <a:off x="10002868" y="5043216"/>
              <a:ext cx="130829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1F35A51F-147F-DB9D-BD65-8CB27BF50FF8}"/>
                </a:ext>
              </a:extLst>
            </p:cNvPr>
            <p:cNvSpPr/>
            <p:nvPr/>
          </p:nvSpPr>
          <p:spPr>
            <a:xfrm>
              <a:off x="10607779" y="4066159"/>
              <a:ext cx="180532" cy="1547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F838232F-D1F0-2AAB-4867-426C5C72E5E6}"/>
                </a:ext>
              </a:extLst>
            </p:cNvPr>
            <p:cNvCxnSpPr>
              <a:cxnSpLocks/>
            </p:cNvCxnSpPr>
            <p:nvPr/>
          </p:nvCxnSpPr>
          <p:spPr>
            <a:xfrm>
              <a:off x="10698045" y="4080227"/>
              <a:ext cx="0" cy="9770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2CFDE69-C64B-DB5D-580D-98504C641DF1}"/>
                </a:ext>
              </a:extLst>
            </p:cNvPr>
            <p:cNvSpPr/>
            <p:nvPr/>
          </p:nvSpPr>
          <p:spPr>
            <a:xfrm>
              <a:off x="10543300" y="4895214"/>
              <a:ext cx="309489" cy="400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1"/>
                  </a:solidFill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1556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{395C9170-50FE-430E-A284-75CF91D3E46E}tf67328976_win32</Template>
  <TotalTime>3596</TotalTime>
  <Words>1533</Words>
  <Application>Microsoft Macintosh PowerPoint</Application>
  <PresentationFormat>Widescreen</PresentationFormat>
  <Paragraphs>286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Cambria Math</vt:lpstr>
      <vt:lpstr>Comic Sans MS</vt:lpstr>
      <vt:lpstr>Segoe Fluent Icons</vt:lpstr>
      <vt:lpstr>Segoe Print</vt:lpstr>
      <vt:lpstr>Tenorite</vt:lpstr>
      <vt:lpstr>Tema do Office</vt:lpstr>
      <vt:lpstr>Computação Quântica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Quântica</dc:title>
  <dc:creator>Alexandre Martins de Souza</dc:creator>
  <cp:lastModifiedBy>Alexandre Martins de Souza</cp:lastModifiedBy>
  <cp:revision>11</cp:revision>
  <dcterms:created xsi:type="dcterms:W3CDTF">2023-05-31T18:00:46Z</dcterms:created>
  <dcterms:modified xsi:type="dcterms:W3CDTF">2023-07-26T17:02:13Z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